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0" r:id="rId4"/>
    <p:sldId id="262" r:id="rId5"/>
    <p:sldId id="258" r:id="rId6"/>
    <p:sldId id="259" r:id="rId7"/>
    <p:sldId id="261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34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3910-5A2B-4086-8D3D-7C0F88045F6D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27D10-EB7E-4C85-9AC1-725017DEA3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98182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3910-5A2B-4086-8D3D-7C0F88045F6D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27D10-EB7E-4C85-9AC1-725017DEA3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13711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3910-5A2B-4086-8D3D-7C0F88045F6D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27D10-EB7E-4C85-9AC1-725017DEA32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136570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3910-5A2B-4086-8D3D-7C0F88045F6D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27D10-EB7E-4C85-9AC1-725017DEA3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884088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3910-5A2B-4086-8D3D-7C0F88045F6D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27D10-EB7E-4C85-9AC1-725017DEA32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6728235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3910-5A2B-4086-8D3D-7C0F88045F6D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27D10-EB7E-4C85-9AC1-725017DEA3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371999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3910-5A2B-4086-8D3D-7C0F88045F6D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27D10-EB7E-4C85-9AC1-725017DEA3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287871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3910-5A2B-4086-8D3D-7C0F88045F6D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27D10-EB7E-4C85-9AC1-725017DEA3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39405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3910-5A2B-4086-8D3D-7C0F88045F6D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27D10-EB7E-4C85-9AC1-725017DEA3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38250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3910-5A2B-4086-8D3D-7C0F88045F6D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27D10-EB7E-4C85-9AC1-725017DEA3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46299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3910-5A2B-4086-8D3D-7C0F88045F6D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27D10-EB7E-4C85-9AC1-725017DEA3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00660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3910-5A2B-4086-8D3D-7C0F88045F6D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27D10-EB7E-4C85-9AC1-725017DEA3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1722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3910-5A2B-4086-8D3D-7C0F88045F6D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27D10-EB7E-4C85-9AC1-725017DEA3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16356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3910-5A2B-4086-8D3D-7C0F88045F6D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27D10-EB7E-4C85-9AC1-725017DEA3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81007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3910-5A2B-4086-8D3D-7C0F88045F6D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27D10-EB7E-4C85-9AC1-725017DEA3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3118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3910-5A2B-4086-8D3D-7C0F88045F6D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27D10-EB7E-4C85-9AC1-725017DEA3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17908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E3910-5A2B-4086-8D3D-7C0F88045F6D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9E27D10-EB7E-4C85-9AC1-725017DEA3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33640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04232" y="457200"/>
            <a:ext cx="3932237" cy="1600200"/>
          </a:xfrm>
        </p:spPr>
        <p:txBody>
          <a:bodyPr>
            <a:normAutofit/>
          </a:bodyPr>
          <a:lstStyle/>
          <a:p>
            <a:pPr algn="ctr"/>
            <a:r>
              <a:rPr lang="ru-RU" i="1" dirty="0">
                <a:cs typeface="David" panose="020E0502060401010101" pitchFamily="34" charset="-79"/>
              </a:rPr>
              <a:t>Людвиг Ван </a:t>
            </a:r>
            <a:r>
              <a:rPr lang="ru-RU" i="1" dirty="0" smtClean="0">
                <a:cs typeface="David" panose="020E0502060401010101" pitchFamily="34" charset="-79"/>
              </a:rPr>
              <a:t>Бетховен </a:t>
            </a:r>
            <a:r>
              <a:rPr lang="ru-RU" i="1" dirty="0">
                <a:cs typeface="David" panose="020E0502060401010101" pitchFamily="34" charset="-79"/>
              </a:rPr>
              <a:t>(1770-1827)</a:t>
            </a:r>
            <a:br>
              <a:rPr lang="ru-RU" i="1" dirty="0">
                <a:cs typeface="David" panose="020E0502060401010101" pitchFamily="34" charset="-79"/>
              </a:rPr>
            </a:br>
            <a:endParaRPr lang="ru-RU" i="1" dirty="0">
              <a:cs typeface="David" panose="020E0502060401010101" pitchFamily="34" charset="-79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044" y="1947911"/>
            <a:ext cx="2257425" cy="2857500"/>
          </a:xfrm>
        </p:spPr>
      </p:pic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5357812" cy="4343400"/>
          </a:xfrm>
        </p:spPr>
        <p:txBody>
          <a:bodyPr>
            <a:normAutofit/>
          </a:bodyPr>
          <a:lstStyle/>
          <a:p>
            <a:r>
              <a:rPr lang="ru-RU" sz="1800" dirty="0"/>
              <a:t>Стиль Бетховена созвучен с бурными и пламенными событиями французской </a:t>
            </a:r>
            <a:r>
              <a:rPr lang="ru-RU" sz="1800" dirty="0" smtClean="0"/>
              <a:t>революции.</a:t>
            </a:r>
          </a:p>
          <a:p>
            <a:r>
              <a:rPr lang="ru-RU" sz="1800" b="1" i="1" dirty="0" smtClean="0"/>
              <a:t>Герой</a:t>
            </a:r>
            <a:r>
              <a:rPr lang="ru-RU" sz="1800" b="1" i="1" dirty="0"/>
              <a:t> </a:t>
            </a:r>
            <a:r>
              <a:rPr lang="ru-RU" sz="1800" dirty="0"/>
              <a:t>Бетховена – это сильный человек. Смысл его жизни – в служении человечеству, в завоевании для него свободы и счастья. 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 smtClean="0"/>
          </a:p>
          <a:p>
            <a:r>
              <a:rPr lang="ru-RU" sz="1800" b="1" dirty="0"/>
              <a:t>Темы</a:t>
            </a:r>
            <a:r>
              <a:rPr lang="ru-RU" sz="1800" dirty="0"/>
              <a:t> Бетховена очень часто основаны на звуках трезвучия, так как в основе их трубные сигналы, фанфары, ораторские возгласы</a:t>
            </a:r>
            <a:r>
              <a:rPr lang="ru-RU" sz="1800" dirty="0" smtClean="0"/>
              <a:t>.</a:t>
            </a:r>
          </a:p>
          <a:p>
            <a:r>
              <a:rPr lang="ru-RU" sz="1800" b="1" i="1" dirty="0"/>
              <a:t>Ритм</a:t>
            </a:r>
            <a:r>
              <a:rPr lang="ru-RU" sz="1800" dirty="0"/>
              <a:t> для Бетховена ещё более важное выразительное средство. Он несёт в себе заряд активности, энергии, воли. Его первооснова: марши, гимны, танцы.</a:t>
            </a:r>
          </a:p>
        </p:txBody>
      </p:sp>
    </p:spTree>
    <p:extLst>
      <p:ext uri="{BB962C8B-B14F-4D97-AF65-F5344CB8AC3E}">
        <p14:creationId xmlns="" xmlns:p14="http://schemas.microsoft.com/office/powerpoint/2010/main" val="2614595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89" y="778638"/>
            <a:ext cx="2449690" cy="454378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cs typeface="David" panose="020E0502060401010101" pitchFamily="34" charset="-79"/>
              </a:rPr>
              <a:t>Бетховен</a:t>
            </a:r>
            <a:endParaRPr lang="ru-RU" sz="3600" b="1" i="1" dirty="0">
              <a:cs typeface="David" panose="020E0502060401010101" pitchFamily="34" charset="-79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0314" y="1457593"/>
            <a:ext cx="2857500" cy="381000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812771" cy="3811588"/>
          </a:xfrm>
        </p:spPr>
        <p:txBody>
          <a:bodyPr>
            <a:normAutofit/>
          </a:bodyPr>
          <a:lstStyle/>
          <a:p>
            <a:r>
              <a:rPr lang="ru-RU" dirty="0"/>
              <a:t>Сама жизнь Бетховена – это постоянная напряжённая борьба с жизненными невзгодами, главная из которых - глухота, которая обрекала его на одиночество. Но и в самые трагические моменты своей жизни Бетховен создавал глубоко оптимистичные произведения, девиз которых: </a:t>
            </a:r>
            <a:r>
              <a:rPr lang="ru-RU" b="1" i="1" dirty="0"/>
              <a:t>«Через тернии - к звёздам, через борьбу – к победе»</a:t>
            </a:r>
            <a:r>
              <a:rPr lang="ru-RU" dirty="0"/>
              <a:t>. Жизнь в представлении Бетховена – борьба, она прекрасна напряжением воли и радостью достижений. Её цель – завоевание счастья для всего человечества. </a:t>
            </a:r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algn="ctr"/>
            <a:r>
              <a:rPr lang="ru-RU" i="1" dirty="0" smtClean="0"/>
              <a:t>Соната для фортепиано №1</a:t>
            </a:r>
          </a:p>
          <a:p>
            <a:pPr algn="ctr"/>
            <a:r>
              <a:rPr lang="ru-RU" i="1" dirty="0" smtClean="0"/>
              <a:t>«Патетическая» соната для фортепиано</a:t>
            </a:r>
            <a:endParaRPr lang="ru-RU" i="1" dirty="0"/>
          </a:p>
        </p:txBody>
      </p:sp>
    </p:spTree>
    <p:extLst>
      <p:ext uri="{BB962C8B-B14F-4D97-AF65-F5344CB8AC3E}">
        <p14:creationId xmlns="" xmlns:p14="http://schemas.microsoft.com/office/powerpoint/2010/main" val="1329860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Бетховен</a:t>
            </a:r>
            <a:br>
              <a:rPr lang="ru-RU" dirty="0" smtClean="0"/>
            </a:br>
            <a:r>
              <a:rPr lang="ru-RU" dirty="0" smtClean="0"/>
              <a:t>Соната для фортепиано №1</a:t>
            </a:r>
            <a:endParaRPr lang="ru-RU" dirty="0"/>
          </a:p>
        </p:txBody>
      </p:sp>
      <p:pic>
        <p:nvPicPr>
          <p:cNvPr id="4" name="Содержимое 3" descr="beethoven_sonata_no1_stranica_0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36641" y="2383949"/>
            <a:ext cx="5790089" cy="3319621"/>
          </a:xfrm>
        </p:spPr>
      </p:pic>
      <p:sp>
        <p:nvSpPr>
          <p:cNvPr id="5" name="TextBox 4"/>
          <p:cNvSpPr txBox="1"/>
          <p:nvPr/>
        </p:nvSpPr>
        <p:spPr>
          <a:xfrm>
            <a:off x="4114800" y="6115050"/>
            <a:ext cx="2310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Мелодия – «стрела»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Бетховен</a:t>
            </a:r>
            <a:br>
              <a:rPr lang="ru-RU" dirty="0" smtClean="0"/>
            </a:br>
            <a:r>
              <a:rPr lang="ru-RU" dirty="0" smtClean="0"/>
              <a:t>«Патетическая» соната для фортепиано</a:t>
            </a:r>
            <a:endParaRPr lang="ru-RU" dirty="0"/>
          </a:p>
        </p:txBody>
      </p:sp>
      <p:pic>
        <p:nvPicPr>
          <p:cNvPr id="4" name="Содержимое 3" descr="glavnaia-tema-1-chasti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36881" y="3320147"/>
            <a:ext cx="7878275" cy="1562318"/>
          </a:xfrm>
        </p:spPr>
      </p:pic>
      <p:sp>
        <p:nvSpPr>
          <p:cNvPr id="5" name="TextBox 4"/>
          <p:cNvSpPr txBox="1"/>
          <p:nvPr/>
        </p:nvSpPr>
        <p:spPr>
          <a:xfrm>
            <a:off x="4114800" y="6115050"/>
            <a:ext cx="2310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Мелодия – «стрела»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cs typeface="David" panose="020E0502060401010101" pitchFamily="34" charset="-79"/>
              </a:rPr>
              <a:t>Вена – столица Австрии</a:t>
            </a:r>
            <a:endParaRPr lang="ru-RU" b="1" i="1" dirty="0">
              <a:cs typeface="David" panose="020E0502060401010101" pitchFamily="34" charset="-79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0913" y="1636757"/>
            <a:ext cx="4513262" cy="328286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91433" y="3175000"/>
            <a:ext cx="3932237" cy="2311400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/>
              <a:t>Это центр музыкальной жизни Европы в 18 веке.</a:t>
            </a:r>
          </a:p>
          <a:p>
            <a:r>
              <a:rPr lang="ru-RU" sz="2400" dirty="0" smtClean="0"/>
              <a:t>Великие музыканты – Гайдн, Моцарт, Бетховен, Шуберт – жили и творили в этом городе.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46226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cs typeface="David" panose="020E0502060401010101" pitchFamily="34" charset="-79"/>
              </a:rPr>
              <a:t>Вольфганг Амадей Моцарт</a:t>
            </a:r>
            <a:endParaRPr lang="ru-RU" b="1" i="1" dirty="0">
              <a:cs typeface="David" panose="020E0502060401010101" pitchFamily="34" charset="-79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dirty="0" smtClean="0"/>
              <a:t>1756-1791</a:t>
            </a:r>
            <a:endParaRPr lang="ru-RU" dirty="0"/>
          </a:p>
        </p:txBody>
      </p:sp>
      <p:pic>
        <p:nvPicPr>
          <p:cNvPr id="10" name="Объект 9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853" y="2736850"/>
            <a:ext cx="3661494" cy="3305175"/>
          </a:xfrm>
        </p:spPr>
      </p:pic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dirty="0" smtClean="0"/>
              <a:t>«Турецкий марш»</a:t>
            </a:r>
            <a:endParaRPr lang="ru-RU" dirty="0"/>
          </a:p>
        </p:txBody>
      </p:sp>
      <p:pic>
        <p:nvPicPr>
          <p:cNvPr id="11" name="Объект 10"/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7938" y="2900582"/>
            <a:ext cx="4186237" cy="2977710"/>
          </a:xfrm>
        </p:spPr>
      </p:pic>
    </p:spTree>
    <p:extLst>
      <p:ext uri="{BB962C8B-B14F-4D97-AF65-F5344CB8AC3E}">
        <p14:creationId xmlns="" xmlns:p14="http://schemas.microsoft.com/office/powerpoint/2010/main" val="1287633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Моцарт</a:t>
            </a:r>
            <a:br>
              <a:rPr lang="ru-RU" dirty="0" smtClean="0"/>
            </a:br>
            <a:r>
              <a:rPr lang="ru-RU" dirty="0" smtClean="0"/>
              <a:t>Турецкий марш из Сонаты Ля мажор</a:t>
            </a:r>
            <a:endParaRPr lang="ru-RU" dirty="0"/>
          </a:p>
        </p:txBody>
      </p:sp>
      <p:pic>
        <p:nvPicPr>
          <p:cNvPr id="4" name="Содержимое 3" descr="turecki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91021" y="2289651"/>
            <a:ext cx="5095875" cy="2914650"/>
          </a:xfrm>
        </p:spPr>
      </p:pic>
      <p:sp>
        <p:nvSpPr>
          <p:cNvPr id="5" name="TextBox 4"/>
          <p:cNvSpPr txBox="1"/>
          <p:nvPr/>
        </p:nvSpPr>
        <p:spPr>
          <a:xfrm>
            <a:off x="3429000" y="5943600"/>
            <a:ext cx="4447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Мелодия – «завиток» и скрытая стрела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Красный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87</TotalTime>
  <Words>120</Words>
  <Application>Microsoft Office PowerPoint</Application>
  <PresentationFormat>Произвольный</PresentationFormat>
  <Paragraphs>23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Грань</vt:lpstr>
      <vt:lpstr>Людвиг Ван Бетховен (1770-1827) </vt:lpstr>
      <vt:lpstr>Бетховен</vt:lpstr>
      <vt:lpstr>Бетховен Соната для фортепиано №1</vt:lpstr>
      <vt:lpstr>Бетховен «Патетическая» соната для фортепиано</vt:lpstr>
      <vt:lpstr>Вена – столица Австрии</vt:lpstr>
      <vt:lpstr>Вольфганг Амадей Моцарт</vt:lpstr>
      <vt:lpstr>Моцарт Турецкий марш из Сонаты Ля мажор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Natalia</dc:creator>
  <cp:lastModifiedBy>юзер</cp:lastModifiedBy>
  <cp:revision>7</cp:revision>
  <dcterms:created xsi:type="dcterms:W3CDTF">2013-11-27T19:50:38Z</dcterms:created>
  <dcterms:modified xsi:type="dcterms:W3CDTF">2017-02-01T09:43:05Z</dcterms:modified>
</cp:coreProperties>
</file>