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267113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4110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6494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154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0275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1499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9003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9872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1623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5508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6213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7714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2579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8591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861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228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138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C2537D-FCFA-4E9E-BFFE-937E38E688E9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42C24-3374-4D71-9650-4FB583723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Контрапункт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71810" y="2274359"/>
            <a:ext cx="5033256" cy="27830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Punctum</a:t>
            </a:r>
            <a:r>
              <a:rPr lang="en-US" dirty="0" smtClean="0"/>
              <a:t> contra </a:t>
            </a:r>
            <a:r>
              <a:rPr lang="en-US" dirty="0" err="1" smtClean="0"/>
              <a:t>punctum</a:t>
            </a:r>
            <a:r>
              <a:rPr lang="ru-RU" dirty="0" smtClean="0"/>
              <a:t> –</a:t>
            </a:r>
          </a:p>
          <a:p>
            <a:pPr marL="0" indent="0" algn="ctr">
              <a:buNone/>
            </a:pPr>
            <a:r>
              <a:rPr lang="ru-RU" dirty="0" smtClean="0"/>
              <a:t> точка против точки – </a:t>
            </a:r>
          </a:p>
          <a:p>
            <a:pPr marL="0" indent="0" algn="ctr">
              <a:buNone/>
            </a:pPr>
            <a:r>
              <a:rPr lang="ru-RU" dirty="0" smtClean="0"/>
              <a:t>соединение двух или нескольких мелодий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78" y="2146807"/>
            <a:ext cx="2505456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3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Полифония – </a:t>
            </a:r>
            <a:br>
              <a:rPr lang="ru-RU" dirty="0" smtClean="0"/>
            </a:br>
            <a:r>
              <a:rPr lang="ru-RU" sz="2800" dirty="0" smtClean="0"/>
              <a:t>вид многоголосия, в котором все голоса равноправны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79" y="2063750"/>
            <a:ext cx="4108591" cy="3311525"/>
          </a:xfrm>
        </p:spPr>
      </p:pic>
    </p:spTree>
    <p:extLst>
      <p:ext uri="{BB962C8B-B14F-4D97-AF65-F5344CB8AC3E}">
        <p14:creationId xmlns:p14="http://schemas.microsoft.com/office/powerpoint/2010/main" val="787574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93511"/>
            <a:ext cx="5157787" cy="22115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Имитация – </a:t>
            </a:r>
            <a:r>
              <a:rPr lang="ru-RU" sz="2800" b="0" dirty="0" smtClean="0"/>
              <a:t>в переводе с латинского «подражание». Один голос «подражает» другому, повторяя тот же мотив, но чуть позже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42142"/>
            <a:ext cx="3722969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05978" y="462844"/>
            <a:ext cx="5183188" cy="2042231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Инвенция – </a:t>
            </a:r>
            <a:r>
              <a:rPr lang="ru-RU" sz="2800" b="0" dirty="0" smtClean="0"/>
              <a:t>в переводе с латинского «выдумка, изобретение». Так называют полифоническую пьесу, построенную на имитациях темы в разных голосах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54" y="2862263"/>
            <a:ext cx="1853029" cy="2513012"/>
          </a:xfrm>
        </p:spPr>
      </p:pic>
    </p:spTree>
    <p:extLst>
      <p:ext uri="{BB962C8B-B14F-4D97-AF65-F5344CB8AC3E}">
        <p14:creationId xmlns:p14="http://schemas.microsoft.com/office/powerpoint/2010/main" val="2085790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3" y="290335"/>
            <a:ext cx="5339644" cy="6285112"/>
          </a:xfrm>
        </p:spPr>
      </p:pic>
    </p:spTree>
    <p:extLst>
      <p:ext uri="{BB962C8B-B14F-4D97-AF65-F5344CB8AC3E}">
        <p14:creationId xmlns:p14="http://schemas.microsoft.com/office/powerpoint/2010/main" val="2582101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49</TotalTime>
  <Words>64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Impact</vt:lpstr>
      <vt:lpstr>Главное мероприятие</vt:lpstr>
      <vt:lpstr>Контрапункт</vt:lpstr>
      <vt:lpstr>Полифония –  вид многоголосия, в котором все голоса равноправны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Контрапункт</dc:title>
  <dc:creator>Наталья</dc:creator>
  <cp:lastModifiedBy>Наталья</cp:lastModifiedBy>
  <cp:revision>4</cp:revision>
  <dcterms:created xsi:type="dcterms:W3CDTF">2014-04-02T18:00:39Z</dcterms:created>
  <dcterms:modified xsi:type="dcterms:W3CDTF">2014-04-02T18:50:01Z</dcterms:modified>
</cp:coreProperties>
</file>