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sldIdLst>
    <p:sldId id="256" r:id="rId3"/>
    <p:sldId id="258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90" d="100"/>
          <a:sy n="90" d="100"/>
        </p:scale>
        <p:origin x="936" y="90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0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Опера 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Музыка </a:t>
            </a:r>
            <a:r>
              <a:rPr lang="ru-RU" dirty="0" err="1" smtClean="0"/>
              <a:t>Н.А.Римского</a:t>
            </a:r>
            <a:r>
              <a:rPr lang="ru-RU" dirty="0" smtClean="0"/>
              <a:t>-Корсакова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«Три чуда»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Остров на море лежит,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Град на острове стоит,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златоглавыми церквами,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теремами и садами.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городе житье не худо,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Вот какие там три чуда: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Есть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там белка, что при всех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Золотой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грызет орех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Изумрудец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вынимает,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А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скорлупку собирает,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Кучки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ровные кладет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И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присвисточкой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поет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При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честном при всем народе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«Во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саду ли в огороде».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А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второе в граде диво: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Море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вздуется бурливо,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Закипит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подымет вой,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Хлынет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берег пустой,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Разольется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шумном беге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И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останутся на бреге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В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чешуе, как жар горя,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Тридцать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три богатыря.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Третье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там царевна есть,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Что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можно глаз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отвесть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 Днем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свет Божий затмевает,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 Ночью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землю освещает,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 Месяц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 косой блестит 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            А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 лбу звезда горит. 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2291164" cy="172819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5202192"/>
            <a:ext cx="2490559" cy="127252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79150"/>
            <a:ext cx="2272229" cy="1701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7137" y="5017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6093296"/>
            <a:ext cx="3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39041" y="423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4971573" cy="3749986"/>
          </a:xfrm>
        </p:spPr>
      </p:pic>
    </p:spTree>
    <p:extLst>
      <p:ext uri="{BB962C8B-B14F-4D97-AF65-F5344CB8AC3E}">
        <p14:creationId xmlns:p14="http://schemas.microsoft.com/office/powerpoint/2010/main" val="7059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56480"/>
            <a:ext cx="6360368" cy="3249751"/>
          </a:xfrm>
        </p:spPr>
      </p:pic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15054"/>
            <a:ext cx="4675589" cy="3502178"/>
          </a:xfrm>
        </p:spPr>
      </p:pic>
    </p:spTree>
    <p:extLst>
      <p:ext uri="{BB962C8B-B14F-4D97-AF65-F5344CB8AC3E}">
        <p14:creationId xmlns:p14="http://schemas.microsoft.com/office/powerpoint/2010/main" val="15062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136795-6776-4168-95AA-5F2518FBA1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волнами и видео</Template>
  <TotalTime>0</TotalTime>
  <Words>26</Words>
  <Application>Microsoft Office PowerPoint</Application>
  <PresentationFormat>Экран (4:3)</PresentationFormat>
  <Paragraphs>12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Опера «Сказка о царе Салтане»</vt:lpstr>
      <vt:lpstr>«Три чуда»</vt:lpstr>
      <vt:lpstr>1</vt:lpstr>
      <vt:lpstr>2</vt:lpstr>
      <vt:lpstr>3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2013-09-30T21:13:15Z</dcterms:created>
  <dcterms:modified xsi:type="dcterms:W3CDTF">2013-10-02T20:59:40Z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