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6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2258-4253-4045-8F85-E428A0DFDC7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A0FF-FE38-4CCF-A370-B1EEA1E5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5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Петр Ильич Чайковский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Балет «Щелкунчик»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24" y="2249488"/>
            <a:ext cx="5382778" cy="3541712"/>
          </a:xfrm>
        </p:spPr>
      </p:pic>
    </p:spTree>
    <p:extLst>
      <p:ext uri="{BB962C8B-B14F-4D97-AF65-F5344CB8AC3E}">
        <p14:creationId xmlns:p14="http://schemas.microsoft.com/office/powerpoint/2010/main" val="9652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42" y="1810630"/>
            <a:ext cx="4981575" cy="37052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9956" y="756355"/>
            <a:ext cx="5373511" cy="581377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Второе  действие</a:t>
            </a:r>
            <a:r>
              <a:rPr lang="ru-RU" i="1" dirty="0"/>
              <a:t>.</a:t>
            </a:r>
            <a:r>
              <a:rPr lang="ru-RU" dirty="0"/>
              <a:t>  В  волшебном  царстве  сладостей  и  игрушек  к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возвращению  принца  Щелкунчика  и  его  избавительницы  Маши  готовится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пышное празднество.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 реке из розовой воды в золотой ладье приплывают Маша и принц.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Их  радостно  встречают  фея  Драже  со  своей  свитой  и  принцессы  —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сестры Щелкунчика. Начинаются танцы. Для танцев  Чая, Кофе и Шоколада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Чайковский сочинил музыку с характерными интонациями тех стран, откуда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 то время привозили чай (Китай), кофе (арабские страны), шоколад (Южная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Америка).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Музыка  танцев  передает  особенности  музыки  народов  тех  стран,  где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эти  танцы  родились.  Но  этого  мало.  Композитор  так  использовал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инструменты  оркестра,  что  они  своим  звучанием  напоминают  народные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инструменты тех, далеких стран.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/>
              <a:t>Шоколад  танцует  испанский  танец</a:t>
            </a:r>
            <a:r>
              <a:rPr lang="ru-RU" dirty="0"/>
              <a:t>.  Это  быстрый,  оживленный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танец, который композитор написал в характере испанской народной музыки.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Основную  мелодию  танца  играет  медный  духовой  инструмент  —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труба. </a:t>
            </a:r>
          </a:p>
        </p:txBody>
      </p:sp>
    </p:spTree>
    <p:extLst>
      <p:ext uri="{BB962C8B-B14F-4D97-AF65-F5344CB8AC3E}">
        <p14:creationId xmlns:p14="http://schemas.microsoft.com/office/powerpoint/2010/main" val="29543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772" y="450290"/>
            <a:ext cx="3856037" cy="1301218"/>
          </a:xfrm>
        </p:spPr>
        <p:txBody>
          <a:bodyPr/>
          <a:lstStyle/>
          <a:p>
            <a:pPr algn="ctr"/>
            <a:r>
              <a:rPr lang="ru-RU" dirty="0" smtClean="0"/>
              <a:t>Арабский танец («Кофе»)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6" y="852543"/>
            <a:ext cx="5891213" cy="413638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69711" y="1998133"/>
            <a:ext cx="5238045" cy="4199466"/>
          </a:xfrm>
        </p:spPr>
        <p:txBody>
          <a:bodyPr>
            <a:normAutofit lnSpcReduction="10000"/>
          </a:bodyPr>
          <a:lstStyle/>
          <a:p>
            <a:r>
              <a:rPr lang="ru-RU" sz="2000" b="1" i="1" dirty="0"/>
              <a:t>Кофе  представлен  арабским  танцем.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/>
              <a:t> Музыка  этого  танца  очень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хорошо  передает  медлительные  движения  танцующих.  Музыка  танца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протяжная, немного ленивая. </a:t>
            </a:r>
            <a:r>
              <a:rPr lang="ru-RU" sz="2000" dirty="0" smtClean="0"/>
              <a:t>Нежно</a:t>
            </a:r>
            <a:r>
              <a:rPr lang="ru-RU" sz="2000" dirty="0"/>
              <a:t> и протяжно звучит мелодия у скрипок в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сопровождении  ударных  инструментов. 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 Вторая  часть  музыки  танца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несколько иная: она громче, выше, оживленнее. </a:t>
            </a:r>
          </a:p>
        </p:txBody>
      </p:sp>
    </p:spTree>
    <p:extLst>
      <p:ext uri="{BB962C8B-B14F-4D97-AF65-F5344CB8AC3E}">
        <p14:creationId xmlns:p14="http://schemas.microsoft.com/office/powerpoint/2010/main" val="32958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Китайский танец («Чай»)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14" y="851782"/>
            <a:ext cx="3899296" cy="519906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2249485"/>
            <a:ext cx="5667022" cy="354171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Чай исполняет китайский танец.</a:t>
            </a:r>
            <a:r>
              <a:rPr lang="ru-RU" dirty="0"/>
              <a:t> Здесь, как и в предыдущем танце,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композитор  воспроизводит  звучание  народных  музыкальных  инструментов.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  Китае  есть  духовые  инструменты,  у  которых  очень  высокий  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пронзительный  звук.  Они  часто  сочетаются  с  инструментами,  звучащими  в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низком  регистре.  Чайковский  вводит  в  музыку  танца  Чая  свистящие  звуки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флейт,  пиццикато  (то  есть  игра  щипком,  а  не  смычком)  струнных  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отрывистые  терции  фаготов.  Все  это  создает  впечатление  необычности,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некоторой шутливости. </a:t>
            </a:r>
          </a:p>
        </p:txBody>
      </p:sp>
    </p:spTree>
    <p:extLst>
      <p:ext uri="{BB962C8B-B14F-4D97-AF65-F5344CB8AC3E}">
        <p14:creationId xmlns:p14="http://schemas.microsoft.com/office/powerpoint/2010/main" val="29388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Танец пастушков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4" y="1775774"/>
            <a:ext cx="5891213" cy="341881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59557" y="2249486"/>
            <a:ext cx="4043186" cy="3541714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«Танец  пастушков»</a:t>
            </a:r>
            <a:r>
              <a:rPr lang="ru-RU" dirty="0"/>
              <a:t>  очень  мягкий,  грациозный  и  легкий.  В  старину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часто  изображали  пастушков  беззаботно  танцующими,  одетыми  в нарядные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костюмы. Композитор ввел в музыку этого танца звучание флейты, которая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подражает наигрышу пастуха на свирели. В средней части музыка становится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более  подвижной,  кажется,  что  танцующие  начинают  двигаться  мелкими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шажками. Затем снова повторяется музыка первой части. </a:t>
            </a:r>
          </a:p>
        </p:txBody>
      </p:sp>
    </p:spTree>
    <p:extLst>
      <p:ext uri="{BB962C8B-B14F-4D97-AF65-F5344CB8AC3E}">
        <p14:creationId xmlns:p14="http://schemas.microsoft.com/office/powerpoint/2010/main" val="28900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338" y="767644"/>
            <a:ext cx="3932237" cy="612422"/>
          </a:xfrm>
        </p:spPr>
        <p:txBody>
          <a:bodyPr/>
          <a:lstStyle/>
          <a:p>
            <a:pPr algn="ctr"/>
            <a:r>
              <a:rPr lang="ru-RU" dirty="0" smtClean="0"/>
              <a:t>Танец феи Драже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27" y="1073855"/>
            <a:ext cx="3333404" cy="487125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69156" y="1921933"/>
            <a:ext cx="4546247" cy="381158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«Танец феи Драже»</a:t>
            </a:r>
            <a:r>
              <a:rPr lang="ru-RU" dirty="0"/>
              <a:t> рисует нежный, грациозный образ сказочной феи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сладостей. Музыка этого танца звучит несколько необычно. Это происходит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потому,  что  здесь  звучит  инструмент,  который  редко  используется  в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оркестре,  он  называется  челеста.  Ее  устройство  напоминает  маленькое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пианино,  только  молоточки  ударяют  не  по </a:t>
            </a:r>
            <a:r>
              <a:rPr lang="ru-RU" dirty="0" smtClean="0"/>
              <a:t>струнам</a:t>
            </a:r>
            <a:r>
              <a:rPr lang="ru-RU" dirty="0"/>
              <a:t>,  а  по  металлическим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пластинам,  издающим  звуки  очень  высокие,  нежные,  как  будто  звучат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колокольчики.  В  середине  танца  слышны  переливы  арфы,  напоминающие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журчание ручейка. </a:t>
            </a:r>
          </a:p>
        </p:txBody>
      </p:sp>
    </p:spTree>
    <p:extLst>
      <p:ext uri="{BB962C8B-B14F-4D97-AF65-F5344CB8AC3E}">
        <p14:creationId xmlns:p14="http://schemas.microsoft.com/office/powerpoint/2010/main" val="4167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26</TotalTime>
  <Words>25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Петр Ильич Чайковский Балет «Щелкунчик»</vt:lpstr>
      <vt:lpstr>Презентация PowerPoint</vt:lpstr>
      <vt:lpstr>Арабский танец («Кофе»)</vt:lpstr>
      <vt:lpstr>Китайский танец («Чай»)</vt:lpstr>
      <vt:lpstr>Танец пастушков</vt:lpstr>
      <vt:lpstr>Танец феи Драже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Ильич Чайковский Балет «Щелкунчик»</dc:title>
  <dc:creator>Natalia</dc:creator>
  <cp:lastModifiedBy>Наталья</cp:lastModifiedBy>
  <cp:revision>5</cp:revision>
  <dcterms:created xsi:type="dcterms:W3CDTF">2013-12-11T20:36:40Z</dcterms:created>
  <dcterms:modified xsi:type="dcterms:W3CDTF">2015-02-25T09:19:06Z</dcterms:modified>
</cp:coreProperties>
</file>