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11" autoAdjust="0"/>
  </p:normalViewPr>
  <p:slideViewPr>
    <p:cSldViewPr>
      <p:cViewPr varScale="1">
        <p:scale>
          <a:sx n="83" d="100"/>
          <a:sy n="83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250GB\docs\&#1046;&#1077;&#1084;&#1086;&#1081;&#1090;&#1091;&#1082;%20&#1053;\&#1057;&#1083;&#1091;&#1096;&#1072;&#1085;&#1080;&#1077;%20&#1084;&#1091;&#1079;&#1099;&#1082;&#1080;\2%20&#1082;&#1083;&#1072;&#1089;&#1089;\&#1059;&#1088;&#1086;&#1082;%206\&#1052;&#1086;&#1094;&#1072;&#1088;&#1090;%20&#1059;&#1074;&#1077;&#1088;&#1090;&#1102;&#1088;&#1072;%20&#1082;%20&#1086;&#1087;&#1077;&#1088;&#1077;%20&#1089;&#1074;&#1072;&#1076;&#1100;&#1073;&#1072;%20&#1060;&#1080;&#1075;&#1072;&#1088;&#1086;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250GB\docs\&#1046;&#1077;&#1084;&#1086;&#1081;&#1090;&#1091;&#1082;%20&#1053;\&#1057;&#1083;&#1091;&#1096;&#1072;&#1085;&#1080;&#1077;%20&#1084;&#1091;&#1079;&#1099;&#1082;&#1080;\2%20&#1082;&#1083;&#1072;&#1089;&#1089;\&#1059;&#1088;&#1086;&#1082;%206\&#1057;&#1074;&#1080;&#1088;&#1080;&#1076;&#1086;&#1074;%20&#1042;&#1086;&#1077;&#1085;&#1085;&#1099;&#1081;%20&#1084;&#1072;&#1088;&#1096;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>В.А.Моцарт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Опера «Свадьба Фигаро»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/>
              <a:t>Увертюра</a:t>
            </a:r>
            <a:endParaRPr lang="ru-RU" sz="3100" i="1" dirty="0"/>
          </a:p>
        </p:txBody>
      </p:sp>
      <p:pic>
        <p:nvPicPr>
          <p:cNvPr id="5" name="Содержимое 4" descr="thumb_10766_news_big.jpe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609600" y="2586728"/>
            <a:ext cx="3886200" cy="2576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Содержимое 5" descr="svad-bafigaro.jpg"/>
          <p:cNvPicPr>
            <a:picLocks noGrp="1" noChangeAspect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>
          <a:xfrm>
            <a:off x="5715008" y="2539025"/>
            <a:ext cx="2571768" cy="32018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Моцарт Увертюра к опере свадьба Фигар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29124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92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Impact" pitchFamily="34" charset="0"/>
              </a:rPr>
              <a:t>Георгий Свиридов</a:t>
            </a:r>
            <a:br>
              <a:rPr lang="ru-RU" sz="4000" dirty="0" smtClean="0">
                <a:latin typeface="Impact" pitchFamily="34" charset="0"/>
              </a:rPr>
            </a:br>
            <a:r>
              <a:rPr lang="ru-RU" dirty="0" smtClean="0">
                <a:latin typeface="Impact" pitchFamily="34" charset="0"/>
              </a:rPr>
              <a:t>«Военный марш»</a:t>
            </a:r>
            <a:endParaRPr lang="ru-RU" dirty="0">
              <a:latin typeface="Impact" pitchFamily="34" charset="0"/>
            </a:endParaRPr>
          </a:p>
        </p:txBody>
      </p:sp>
      <p:pic>
        <p:nvPicPr>
          <p:cNvPr id="7" name="Содержимое 6" descr="17-1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28596" y="1571612"/>
            <a:ext cx="4038600" cy="2773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Содержимое 7" descr="army_all_1.jpg"/>
          <p:cNvPicPr>
            <a:picLocks noGrp="1" noChangeAspect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>
          <a:xfrm>
            <a:off x="4845050" y="2320987"/>
            <a:ext cx="3886200" cy="31082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500034" y="4500570"/>
            <a:ext cx="38897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«Время незабвенное! Время славы и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восторга! Как сильно билось русское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сердце при слове «Отечество»!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Как сладки были слезы свидания!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 каким единодушием мы соединяли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Чувства народной гордости и любви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государю!»</a:t>
            </a:r>
            <a:r>
              <a:rPr lang="ru-RU" dirty="0" smtClean="0"/>
              <a:t>   (А.С.Пушкин)</a:t>
            </a:r>
            <a:endParaRPr lang="ru-RU" dirty="0"/>
          </a:p>
        </p:txBody>
      </p:sp>
      <p:pic>
        <p:nvPicPr>
          <p:cNvPr id="10" name="Свиридов Военный марш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6858016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2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</TotalTime>
  <Words>44</Words>
  <Application>Microsoft Office PowerPoint</Application>
  <PresentationFormat>Экран (4:3)</PresentationFormat>
  <Paragraphs>9</Paragraphs>
  <Slides>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Обычная</vt:lpstr>
      <vt:lpstr>В.А.Моцарт Опера «Свадьба Фигаро» Увертюра</vt:lpstr>
      <vt:lpstr>Георгий Свиридов «Военный марш»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Георгий Свиридов «Военный марш»</dc:title>
  <dc:creator>юзер</dc:creator>
  <cp:lastModifiedBy>юзер</cp:lastModifiedBy>
  <cp:revision>3</cp:revision>
  <dcterms:created xsi:type="dcterms:W3CDTF">2015-10-06T18:19:26Z</dcterms:created>
  <dcterms:modified xsi:type="dcterms:W3CDTF">2015-10-06T18:42:25Z</dcterms:modified>
</cp:coreProperties>
</file>