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500174"/>
          <a:ext cx="8001056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86016"/>
                <a:gridCol w="857256"/>
                <a:gridCol w="1000132"/>
                <a:gridCol w="928694"/>
                <a:gridCol w="1785950"/>
                <a:gridCol w="11430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Разговорная речь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звук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мысль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Музыкальная речь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звук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мотив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период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43042" y="357187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Музыкальная и разговорная речь 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очень близки по своему строению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нтошка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1000108"/>
            <a:ext cx="5457825" cy="3009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86182" y="4429132"/>
            <a:ext cx="221457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61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 + 1 + 2</a:t>
            </a:r>
          </a:p>
          <a:p>
            <a:pPr algn="ctr"/>
            <a:r>
              <a:rPr lang="ru-RU" b="1" dirty="0" smtClean="0"/>
              <a:t>Суммирование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643174" y="5929330"/>
            <a:ext cx="341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«Марш деревянных солдатиков»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85984" y="5429264"/>
            <a:ext cx="4667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/>
              <a:t>Придает звучанию ощущение устойчивости, роста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50GB\docs\Жемойтук Н\Слушание музыки\2 класс\Урок 10\Капитан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14488"/>
            <a:ext cx="6288087" cy="15509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00364" y="1000108"/>
            <a:ext cx="3036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«Капитан», муз. Дунаевского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86050" y="4071942"/>
            <a:ext cx="292895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 + 1 + 2 + 4</a:t>
            </a:r>
          </a:p>
          <a:p>
            <a:pPr algn="ctr"/>
            <a:r>
              <a:rPr lang="ru-RU" b="1" dirty="0" smtClean="0"/>
              <a:t>Двойное суммирование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50GB\docs\Жемойтук Н\Слушание музыки\2 класс\Урок 10\veselveter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642918"/>
            <a:ext cx="5208245" cy="300727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090003" y="4500570"/>
            <a:ext cx="1696443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 + 1 + 1</a:t>
            </a:r>
          </a:p>
          <a:p>
            <a:pPr algn="ctr"/>
            <a:r>
              <a:rPr lang="ru-RU" b="1" dirty="0" smtClean="0"/>
              <a:t>Дробление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4480" y="5572140"/>
            <a:ext cx="5485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/>
              <a:t>Как эхо звучит настойчивое обращение к ветру, </a:t>
            </a:r>
          </a:p>
          <a:p>
            <a:pPr algn="ctr"/>
            <a:r>
              <a:rPr lang="ru-RU" i="1" dirty="0" smtClean="0"/>
              <a:t>мелодия дробится из-за повторения последних слов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000108"/>
            <a:ext cx="4714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сто сорок солнц закат пылал,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июль катилось лето.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Была жара.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1/2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Жара плыла.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1/2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даче было это.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В.Маяковский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4744" y="3786190"/>
            <a:ext cx="314327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b="1" dirty="0" smtClean="0"/>
              <a:t>Дробление с замыканием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57356" y="5429264"/>
            <a:ext cx="6587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Lucida Sans" pitchFamily="34" charset="0"/>
                <a:cs typeface="Lucida Sans" pitchFamily="34" charset="0"/>
              </a:rPr>
              <a:t>Чайковский. Баркарола из цикла «Времена года» Июнь</a:t>
            </a:r>
            <a:endParaRPr lang="ru-RU" dirty="0">
              <a:latin typeface="Lucida Sans" pitchFamily="34" charset="0"/>
              <a:cs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50GB\docs\Жемойтук Н\Слушание музыки\2 класс\Урок 10\ноты Баркарола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7953360" cy="6177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50GB\docs\Жемойтук Н\Слушание музыки\2 класс\Урок 10\Баркарол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00174"/>
            <a:ext cx="8810644" cy="49559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357554" y="857232"/>
            <a:ext cx="319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П.Чайковский. «Баркарола»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123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юзер</dc:creator>
  <cp:lastModifiedBy>юзер</cp:lastModifiedBy>
  <cp:revision>11</cp:revision>
  <dcterms:created xsi:type="dcterms:W3CDTF">2015-11-29T18:15:51Z</dcterms:created>
  <dcterms:modified xsi:type="dcterms:W3CDTF">2015-12-01T09:11:11Z</dcterms:modified>
</cp:coreProperties>
</file>