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6" autoAdjust="0"/>
    <p:restoredTop sz="86377" autoAdjust="0"/>
  </p:normalViewPr>
  <p:slideViewPr>
    <p:cSldViewPr>
      <p:cViewPr varScale="1">
        <p:scale>
          <a:sx n="88" d="100"/>
          <a:sy n="88" d="100"/>
        </p:scale>
        <p:origin x="-16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file:///D:\250GB\docs\&#1046;&#1077;&#1084;&#1086;&#1081;&#1090;&#1091;&#1082;%20&#1053;\&#1057;&#1083;&#1091;&#1096;&#1072;&#1085;&#1080;&#1077;%20&#1084;&#1091;&#1079;&#1099;&#1082;&#1080;\2%20&#1082;&#1083;&#1072;&#1089;&#1089;\&#1059;&#1088;&#1086;&#1082;%205\&#1042;&#1077;&#1089;&#1077;&#1083;&#1099;&#1081;%20&#1082;&#1088;&#1077;&#1089;&#1090;&#1100;&#1103;&#1085;&#1080;&#1085;.mp3" TargetMode="External"/><Relationship Id="rId1" Type="http://schemas.openxmlformats.org/officeDocument/2006/relationships/audio" Target="file:///D:\250GB\docs\&#1046;&#1077;&#1084;&#1086;&#1081;&#1090;&#1091;&#1082;%20&#1053;\&#1057;&#1083;&#1091;&#1096;&#1072;&#1085;&#1080;&#1077;%20&#1084;&#1091;&#1079;&#1099;&#1082;&#1080;\2%20&#1082;&#1083;&#1072;&#1089;&#1089;\&#1059;&#1088;&#1086;&#1082;%205\&#1057;&#1080;&#1094;&#1080;&#1083;&#1080;&#1081;&#1089;&#1082;&#1072;&#1103;%20&#1087;&#1077;&#1089;&#1077;&#1085;&#1082;&#107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D:\250GB\docs\&#1046;&#1077;&#1084;&#1086;&#1081;&#1090;&#1091;&#1082;%20&#1053;\&#1057;&#1083;&#1091;&#1096;&#1072;&#1085;&#1080;&#1077;%20&#1084;&#1091;&#1079;&#1099;&#1082;&#1080;\2%20&#1082;&#1083;&#1072;&#1089;&#1089;\&#1059;&#1088;&#1086;&#1082;%205\&#1044;&#1077;&#1076;%20&#1052;&#1086;&#1088;&#1086;&#1079;.mp3" TargetMode="External"/><Relationship Id="rId1" Type="http://schemas.openxmlformats.org/officeDocument/2006/relationships/audio" Target="file:///D:\250GB\docs\&#1046;&#1077;&#1084;&#1086;&#1081;&#1090;&#1091;&#1082;%20&#1053;\&#1057;&#1083;&#1091;&#1096;&#1072;&#1085;&#1080;&#1077;%20&#1084;&#1091;&#1079;&#1099;&#1082;&#1080;\2%20&#1082;&#1083;&#1072;&#1089;&#1089;\&#1059;&#1088;&#1086;&#1082;%205\&#1057;&#1084;&#1077;&#1083;&#1099;&#1081;%20&#1085;&#1072;&#1077;&#1079;&#1076;&#1085;&#1080;&#108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Роберт Шуман </a:t>
            </a:r>
            <a:r>
              <a:rPr lang="ru-RU" sz="2800" dirty="0" smtClean="0"/>
              <a:t>(1810-1856)</a:t>
            </a:r>
            <a:endParaRPr lang="ru-RU" sz="2800" dirty="0"/>
          </a:p>
        </p:txBody>
      </p:sp>
      <p:pic>
        <p:nvPicPr>
          <p:cNvPr id="10" name="Содержимое 9" descr="327071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1500198" cy="175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428860" y="4000504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Развитие слуха - это самое важное. Старайся с юных лет распознавать тональности и отдельные звуки. Колокол, оконное стекло, кукушка - прислушайся, какие звуки они издают.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Играй усердно гаммы и другие упражнения для пальцев.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1094652">
            <a:off x="3712827" y="2073146"/>
            <a:ext cx="40030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Жизненные правила для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музыкантов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80" y="671691"/>
            <a:ext cx="90012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Изобрели так называемую "немую клавиатуру"; попробуй немного поиграть на ней, чтоб убедиться в ее полной непригодности.</a:t>
            </a:r>
          </a:p>
          <a:p>
            <a:r>
              <a:rPr lang="ru-RU" dirty="0" smtClean="0"/>
              <a:t> У немых нельзя учиться играть.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Играй ритмично! Игра некоторых виртуозов похожа на походку пьяного. Не бери с них пример!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Изучи как можно раньше основные законы гармонии.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 Никогда не бренчи! Всегда бодро играй пьесу до конца и никогда не бросай на половине.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7. Тянуть и спешить - одинаково большие ошибки.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8. Старайся играть легкие пьесы хорошо и красиво; это лучше, чем посредственно исполнять трудные. </a:t>
            </a:r>
          </a:p>
          <a:p>
            <a:r>
              <a:rPr lang="ru-RU" dirty="0" smtClean="0"/>
              <a:t>9. Необходимо, чтоб пьесой овладели не только пальцы, ты должен уметь напевать ее про себя без инструмента.</a:t>
            </a:r>
          </a:p>
          <a:p>
            <a:r>
              <a:rPr lang="ru-RU" dirty="0" smtClean="0"/>
              <a:t> Обостряй свое воображение настолько, чтобы ты мог удержать в памяти не одну лишь мелодию, но и относящуюся к ней гармонию.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71480"/>
            <a:ext cx="71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думай, что старая музыка устарела. </a:t>
            </a:r>
          </a:p>
          <a:p>
            <a:pPr algn="ctr"/>
            <a:r>
              <a:rPr lang="ru-RU" dirty="0" smtClean="0"/>
              <a:t>Подобно прекрасному правдивому слову, никогда не может устареть прекрасная правдивая музыка.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Представляй себе свою пьесу так, </a:t>
            </a:r>
          </a:p>
          <a:p>
            <a:pPr algn="ctr"/>
            <a:r>
              <a:rPr lang="ru-RU" dirty="0" smtClean="0"/>
              <a:t>как если бы она была перед твоими глазами.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1252954123_radio_pi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714620"/>
            <a:ext cx="3869624" cy="341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Альбом для юношества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6684" t="6864" r="6076" b="15015"/>
          <a:stretch>
            <a:fillRect/>
          </a:stretch>
        </p:blipFill>
        <p:spPr bwMode="auto">
          <a:xfrm>
            <a:off x="895974" y="1579908"/>
            <a:ext cx="3461712" cy="43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5469" t="5148" r="5469" b="14586"/>
          <a:stretch>
            <a:fillRect/>
          </a:stretch>
        </p:blipFill>
        <p:spPr bwMode="auto">
          <a:xfrm>
            <a:off x="5072066" y="1544484"/>
            <a:ext cx="3429023" cy="43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ицилийск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643174" y="6215082"/>
            <a:ext cx="304800" cy="304800"/>
          </a:xfrm>
          <a:prstGeom prst="rect">
            <a:avLst/>
          </a:prstGeom>
        </p:spPr>
      </p:pic>
      <p:pic>
        <p:nvPicPr>
          <p:cNvPr id="6" name="Веселый крестьян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00089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469" t="7722" r="6076" b="14586"/>
          <a:stretch>
            <a:fillRect/>
          </a:stretch>
        </p:blipFill>
        <p:spPr bwMode="auto">
          <a:xfrm>
            <a:off x="214282" y="214290"/>
            <a:ext cx="4249512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6684" t="6864" r="6076" b="15873"/>
          <a:stretch>
            <a:fillRect/>
          </a:stretch>
        </p:blipFill>
        <p:spPr bwMode="auto">
          <a:xfrm>
            <a:off x="4643438" y="1142984"/>
            <a:ext cx="41574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мелый наезд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85984" y="5786454"/>
            <a:ext cx="304800" cy="304800"/>
          </a:xfrm>
          <a:prstGeom prst="rect">
            <a:avLst/>
          </a:prstGeom>
        </p:spPr>
      </p:pic>
      <p:pic>
        <p:nvPicPr>
          <p:cNvPr id="5" name="Дед Моро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71514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приемы развития музыкальной темы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2357430"/>
            <a:ext cx="7163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точный повтор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неточный повтор (с изменениями)</a:t>
            </a:r>
          </a:p>
          <a:p>
            <a:pPr marL="342900" indent="-342900">
              <a:buAutoNum type="arabicPeriod"/>
            </a:pPr>
            <a:r>
              <a:rPr lang="ru-RU" dirty="0" smtClean="0"/>
              <a:t>секвенция (повтор одного и того же мотива от разных звуков)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контраст</a:t>
            </a:r>
            <a:endParaRPr lang="ru-RU" dirty="0"/>
          </a:p>
        </p:txBody>
      </p:sp>
      <p:pic>
        <p:nvPicPr>
          <p:cNvPr id="3074" name="Picture 2" descr="D:\250GB\docs\Жемойтук Н\Слушание музыки\2 класс\Урок 5\4fd2a806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426">
            <a:off x="3152775" y="3929066"/>
            <a:ext cx="283845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121</Words>
  <Application>Microsoft Office PowerPoint</Application>
  <PresentationFormat>Экран (4:3)</PresentationFormat>
  <Paragraphs>18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Роберт Шуман (1810-1856)</vt:lpstr>
      <vt:lpstr>Слайд 2</vt:lpstr>
      <vt:lpstr>Слайд 3</vt:lpstr>
      <vt:lpstr>Альбом для юношества</vt:lpstr>
      <vt:lpstr>Слайд 5</vt:lpstr>
      <vt:lpstr>Основные приемы развития музыкальной темы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Роберт Шуман (1810-1856)</dc:title>
  <dc:creator>юзер</dc:creator>
  <cp:lastModifiedBy>юзер</cp:lastModifiedBy>
  <cp:revision>7</cp:revision>
  <dcterms:created xsi:type="dcterms:W3CDTF">2015-09-29T17:33:45Z</dcterms:created>
  <dcterms:modified xsi:type="dcterms:W3CDTF">2015-09-29T18:25:28Z</dcterms:modified>
</cp:coreProperties>
</file>