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ewacropol.ru/activity/volonter/ecology/birds/bird-day-2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wacropol.ru/activity/volonter/ecology/birds/bird-day-3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ewacropol.ru/activity/volonter/ecology/birds/bird-day-3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3008313" cy="5778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Весна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285860"/>
            <a:ext cx="3008313" cy="4691063"/>
          </a:xfrm>
        </p:spPr>
        <p:txBody>
          <a:bodyPr/>
          <a:lstStyle/>
          <a:p>
            <a:r>
              <a:rPr lang="ru-RU" dirty="0" smtClean="0"/>
              <a:t>На Руси всегда очень серьёзно относились ко времени, предшествующему лету - красавице Весне. Весну всегда ждали, встречали, закликали, гукали, чтобы пришла она с теплом, с доброй погодой, с хлебом, с богатым урожаем.</a:t>
            </a:r>
          </a:p>
          <a:p>
            <a:r>
              <a:rPr lang="ru-RU" dirty="0" smtClean="0"/>
              <a:t>Весну закликали несколько раз. Зачастую </a:t>
            </a:r>
            <a:r>
              <a:rPr lang="ru-RU" b="1" dirty="0" smtClean="0"/>
              <a:t>закличку Весны в первый раз</a:t>
            </a:r>
            <a:r>
              <a:rPr lang="ru-RU" dirty="0" smtClean="0"/>
              <a:t>начинали тогда, когда это показывала сама природа: снега тают, с крыш капает, птицы прилетают и начинают петь по-весеннему. Но, тем не менее, существуют даты, которые считаются для заклички наиболее подходящими. Одна из таких дат – 22 марта. </a:t>
            </a:r>
            <a:r>
              <a:rPr lang="ru-RU" b="1" dirty="0" smtClean="0"/>
              <a:t>Второй раз Весну звали-закликали именно в этот день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ja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896750"/>
            <a:ext cx="5111750" cy="41313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22 марта - этот день совпадает с астрономическим днем весенного равноденствия - днем, когда наступает Весна, днем, когда длина светлого времени суток равна длине темного времени суток. Считалось, что с этого момента свет и тепло начинают прибывать, а тьма и холод уходить… В этот день на Руси </a:t>
            </a:r>
            <a:r>
              <a:rPr lang="ru-RU" dirty="0" smtClean="0"/>
              <a:t>праздновали </a:t>
            </a:r>
            <a:r>
              <a:rPr lang="ru-RU" u="sng" dirty="0" smtClean="0">
                <a:hlinkClick r:id="rId2"/>
              </a:rPr>
              <a:t>праздник </a:t>
            </a:r>
            <a:r>
              <a:rPr lang="ru-RU" u="sng" dirty="0" smtClean="0">
                <a:hlinkClick r:id="rId2"/>
              </a:rPr>
              <a:t>Жаворонки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русском народе говорят, что птицы приносят на своих крылья настоящую, теплую весну. У русских повсюду существовала вера в то, что 22 марта из теплых стран прилетают сорок разных птиц, и первая из них – жаворонок или кулик.</a:t>
            </a:r>
          </a:p>
          <a:p>
            <a:endParaRPr lang="ru-RU" dirty="0"/>
          </a:p>
        </p:txBody>
      </p:sp>
      <p:pic>
        <p:nvPicPr>
          <p:cNvPr id="5" name="Содержимое 4" descr="21370_0d681645ca493d244213053c2f02ff1c.jp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98589" y="1676400"/>
            <a:ext cx="3264671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3008313" cy="4691063"/>
          </a:xfrm>
        </p:spPr>
        <p:txBody>
          <a:bodyPr/>
          <a:lstStyle/>
          <a:p>
            <a:r>
              <a:rPr lang="ru-RU" dirty="0" smtClean="0"/>
              <a:t>Старинный славянский праздник Жаворонки празднуют 22 марта – в день весеннего равноденствия. Считалось, что в этот день возвращаются на родину жаворонки, а за ними летят и другие перелетные птицы.</a:t>
            </a:r>
          </a:p>
          <a:p>
            <a:r>
              <a:rPr lang="ru-RU" dirty="0" smtClean="0"/>
              <a:t>По прилету жаворонков определяли, когда можно пахать и начинать прочие весенние работы. Раз жаворонок прилетел, значит, весна пришла. Песня жаворонка негромкая и приятная. Полет жаворонка своеобразен: птица сначала поднимается вверх, а затем падает вниз, соответственно меняется и песня. «Жаворонок небо пашет» - говорят в народе.</a:t>
            </a:r>
          </a:p>
          <a:p>
            <a:endParaRPr lang="ru-RU" dirty="0"/>
          </a:p>
        </p:txBody>
      </p:sp>
      <p:pic>
        <p:nvPicPr>
          <p:cNvPr id="5" name="Содержимое 4" descr="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0265" y="1676400"/>
            <a:ext cx="294132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85794"/>
            <a:ext cx="3008313" cy="5340369"/>
          </a:xfrm>
        </p:spPr>
        <p:txBody>
          <a:bodyPr>
            <a:normAutofit/>
          </a:bodyPr>
          <a:lstStyle/>
          <a:p>
            <a:r>
              <a:rPr lang="ru-RU" dirty="0" smtClean="0"/>
              <a:t>На Жаворонков в деревнях, а иногда и в городах, исполняли </a:t>
            </a:r>
            <a:r>
              <a:rPr lang="ru-RU" u="sng" dirty="0" smtClean="0">
                <a:hlinkClick r:id="rId2"/>
              </a:rPr>
              <a:t>обряды с явными языческими корнями</a:t>
            </a:r>
            <a:r>
              <a:rPr lang="ru-RU" dirty="0" smtClean="0"/>
              <a:t>: рано утром хозяйки пекли из теста птичек, круглые пряники и колобки. Затем делали из соломы маленькие гнезда, складывали в них колобки и ставили в птичник – считалось, что это поможет курам лучше нестись и не болеть. Круглыми пряниками принято было всех угощать. Жаворонков с распростертыми крылышками дети насаживали на шесты, бежали с ними в поле или усаживали птичек из теста на крышу, при этом распевая песни, привлекающие жаворонков, а с ними – весну:</a:t>
            </a:r>
          </a:p>
          <a:p>
            <a:r>
              <a:rPr lang="ru-RU" i="1" dirty="0" smtClean="0"/>
              <a:t>Жаворонки, прилетите!</a:t>
            </a:r>
            <a:br>
              <a:rPr lang="ru-RU" i="1" dirty="0" smtClean="0"/>
            </a:br>
            <a:r>
              <a:rPr lang="ru-RU" i="1" dirty="0" smtClean="0"/>
              <a:t>Студену зиму прогоните!</a:t>
            </a:r>
            <a:br>
              <a:rPr lang="ru-RU" i="1" dirty="0" smtClean="0"/>
            </a:br>
            <a:r>
              <a:rPr lang="ru-RU" i="1" dirty="0" smtClean="0"/>
              <a:t>Теплу весну принесите!</a:t>
            </a:r>
            <a:br>
              <a:rPr lang="ru-RU" i="1" dirty="0" smtClean="0"/>
            </a:br>
            <a:r>
              <a:rPr lang="ru-RU" i="1" dirty="0" smtClean="0"/>
              <a:t>Зима нам надоела,</a:t>
            </a:r>
            <a:br>
              <a:rPr lang="ru-RU" i="1" dirty="0" smtClean="0"/>
            </a:br>
            <a:r>
              <a:rPr lang="ru-RU" i="1" dirty="0" smtClean="0"/>
              <a:t>Весь хлеб у нас поела!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Весенние_закличк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49675" y="1781175"/>
            <a:ext cx="4762500" cy="43624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14356"/>
            <a:ext cx="3008313" cy="5411807"/>
          </a:xfrm>
        </p:spPr>
        <p:txBody>
          <a:bodyPr>
            <a:normAutofit/>
          </a:bodyPr>
          <a:lstStyle/>
          <a:p>
            <a:r>
              <a:rPr lang="ru-RU" dirty="0" smtClean="0"/>
              <a:t>В круглые пряники, а где-то и в жаворонков со сложенными крылышками, прятали разные маленькие вещички, чтобы по ним гадать. Кому кольцо достанется – тот женится или замуж выйдет, кому копейка – тот в этом году хорошо заработает, кому маленькая тряпочка, узелком завязанная, – у того ребенок родится.</a:t>
            </a:r>
          </a:p>
          <a:p>
            <a:r>
              <a:rPr lang="ru-RU" dirty="0" smtClean="0"/>
              <a:t>Однако кроме хороших примет, нужно было обязательно слепить жаворонков и с грустными предсказаниями, и жаворонков пустых – иначе хорошие не сбывались. Знаковым, важным считался первый съеденный жаворонок. Конечно, хозяйки по-своему хитрили и «несчастливых» птиц отдавали детишкам со строгим наказом – не есть, а оставить на шесте в поле, или задвигали их поглубже под «благополучных» птиц.</a:t>
            </a:r>
          </a:p>
          <a:p>
            <a:endParaRPr lang="ru-RU" dirty="0"/>
          </a:p>
        </p:txBody>
      </p:sp>
      <p:pic>
        <p:nvPicPr>
          <p:cNvPr id="5" name="Содержимое 4" descr="zhavoronki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428604"/>
            <a:ext cx="3314700" cy="2419350"/>
          </a:xfrm>
        </p:spPr>
      </p:pic>
      <p:pic>
        <p:nvPicPr>
          <p:cNvPr id="1026" name="Picture 2" descr="D:\250GB\docs\Жемойтук Н\Слушание музыки\3 класс\Урок 6\zhavoron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429000"/>
            <a:ext cx="28575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357298"/>
            <a:ext cx="3008313" cy="3929090"/>
          </a:xfrm>
        </p:spPr>
        <p:txBody>
          <a:bodyPr/>
          <a:lstStyle/>
          <a:p>
            <a:r>
              <a:rPr lang="ru-RU" dirty="0" smtClean="0"/>
              <a:t>Христианская традиция не заменила языческих жаворонков полностью, </a:t>
            </a:r>
            <a:r>
              <a:rPr lang="ru-RU" dirty="0" smtClean="0"/>
              <a:t>а </a:t>
            </a:r>
            <a:r>
              <a:rPr lang="ru-RU" u="sng" dirty="0" smtClean="0">
                <a:hlinkClick r:id="rId2"/>
              </a:rPr>
              <a:t>причудливым </a:t>
            </a:r>
            <a:r>
              <a:rPr lang="ru-RU" u="sng" dirty="0" smtClean="0">
                <a:hlinkClick r:id="rId2"/>
              </a:rPr>
              <a:t>образом переплелась</a:t>
            </a:r>
            <a:r>
              <a:rPr lang="ru-RU" dirty="0" smtClean="0"/>
              <a:t> с ними. Праздник Жаворонки стал называться еще и «Сороками». Не в честь белобоких врановых, а в честь сорока мучеников севастийских. Это были воины-христиане, которые приняли мученическую казнь за веру, память их празднуется 22 марта. Жаворонки к воинам никакого отношения не имели, но число сорок прочно приросло к празднику. «Жаворонок за собой сорок птиц привел».</a:t>
            </a:r>
            <a:endParaRPr lang="ru-RU" dirty="0"/>
          </a:p>
        </p:txBody>
      </p:sp>
      <p:pic>
        <p:nvPicPr>
          <p:cNvPr id="5" name="Содержимое 4" descr="110849399_y6WyHOaMpd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54373" y="1676400"/>
            <a:ext cx="3153103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863620"/>
          </a:xfrm>
        </p:spPr>
        <p:txBody>
          <a:bodyPr/>
          <a:lstStyle/>
          <a:p>
            <a:pPr algn="ctr"/>
            <a:r>
              <a:rPr lang="ru-RU" dirty="0" smtClean="0"/>
              <a:t>Благовещенье</a:t>
            </a:r>
            <a:br>
              <a:rPr lang="ru-RU" dirty="0" smtClean="0"/>
            </a:br>
            <a:r>
              <a:rPr lang="ru-RU" dirty="0" smtClean="0"/>
              <a:t>7 апреля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Ещё один праздник, связанный с птицами приходится на 7 апреля, когда </a:t>
            </a:r>
            <a:r>
              <a:rPr lang="ru-RU" b="1" dirty="0" smtClean="0"/>
              <a:t>Весну звали в третий (последний) раз</a:t>
            </a:r>
            <a:r>
              <a:rPr lang="ru-RU" dirty="0" smtClean="0"/>
              <a:t>. На Руси весну ждали с большим нетерпением и верили, что ускорить приход её могут птицы.</a:t>
            </a:r>
          </a:p>
          <a:p>
            <a:r>
              <a:rPr lang="ru-RU" dirty="0" smtClean="0"/>
              <a:t>Поэтому издревле существовал такой красивый обычай в этот праздник отпускать птиц на волю, чтобы вместе с птицами полную свободу от зимы обретала и природа, чтобы вместе с вольной жизнью и звонким пением птиц в свои права полностью вступала весна.</a:t>
            </a:r>
          </a:p>
          <a:p>
            <a:r>
              <a:rPr lang="ru-RU" i="1" dirty="0" smtClean="0"/>
              <a:t>«Исстари на Руси заведено, чтобы в этот день освобождать птиц на волю. В Москве этот обряд [совершался] ... против Охотного ряда. Сюда с утра приходит народ, покупает птиц и своими руками выпускает их из клетки на волю. Прежде на исполнение этого обычая стекались со всех сторон и только одна темная ночь прекращала сборище».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178713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44925" y="1676400"/>
            <a:ext cx="45720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3008313" cy="3357587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Выпуская птиц приговаривали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Синички-сестрички,</a:t>
            </a:r>
            <a:br>
              <a:rPr lang="ru-RU" sz="1800" i="1" dirty="0" smtClean="0"/>
            </a:br>
            <a:r>
              <a:rPr lang="ru-RU" sz="1800" i="1" dirty="0" smtClean="0"/>
              <a:t>Тетки-чечетки,</a:t>
            </a:r>
            <a:br>
              <a:rPr lang="ru-RU" sz="1800" i="1" dirty="0" smtClean="0"/>
            </a:br>
            <a:r>
              <a:rPr lang="ru-RU" sz="1800" i="1" dirty="0" smtClean="0"/>
              <a:t>Краснозобые снегирюшки,</a:t>
            </a:r>
            <a:br>
              <a:rPr lang="ru-RU" sz="1800" i="1" dirty="0" smtClean="0"/>
            </a:br>
            <a:r>
              <a:rPr lang="ru-RU" sz="1800" i="1" dirty="0" smtClean="0"/>
              <a:t>Щеглята-молодцы,</a:t>
            </a:r>
            <a:br>
              <a:rPr lang="ru-RU" sz="1800" i="1" dirty="0" smtClean="0"/>
            </a:br>
            <a:r>
              <a:rPr lang="ru-RU" sz="1800" i="1" dirty="0" smtClean="0"/>
              <a:t>Воры воробьи!</a:t>
            </a:r>
            <a:br>
              <a:rPr lang="ru-RU" sz="1800" i="1" dirty="0" smtClean="0"/>
            </a:br>
            <a:r>
              <a:rPr lang="ru-RU" sz="1800" i="1" dirty="0" smtClean="0"/>
              <a:t>Вы по воле полетайте,</a:t>
            </a:r>
            <a:br>
              <a:rPr lang="ru-RU" sz="1800" i="1" dirty="0" smtClean="0"/>
            </a:br>
            <a:r>
              <a:rPr lang="ru-RU" sz="1800" i="1" dirty="0" smtClean="0"/>
              <a:t>Вы на вольной поживите,</a:t>
            </a:r>
            <a:br>
              <a:rPr lang="ru-RU" sz="1800" i="1" dirty="0" smtClean="0"/>
            </a:br>
            <a:r>
              <a:rPr lang="ru-RU" sz="1800" i="1" dirty="0" smtClean="0"/>
              <a:t>К нам весну скорей ведите!</a:t>
            </a:r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kogda-budet-Blagoveshenie-v-2016-godu-data-prazdnika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303047"/>
            <a:ext cx="5111750" cy="331870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408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Весна</vt:lpstr>
      <vt:lpstr>Слайд 2</vt:lpstr>
      <vt:lpstr>Слайд 3</vt:lpstr>
      <vt:lpstr>Слайд 4</vt:lpstr>
      <vt:lpstr>Слайд 5</vt:lpstr>
      <vt:lpstr>Слайд 6</vt:lpstr>
      <vt:lpstr>Благовещенье 7 апреля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юзер</dc:creator>
  <cp:lastModifiedBy>юзер</cp:lastModifiedBy>
  <cp:revision>4</cp:revision>
  <dcterms:created xsi:type="dcterms:W3CDTF">2016-10-12T07:47:55Z</dcterms:created>
  <dcterms:modified xsi:type="dcterms:W3CDTF">2016-10-12T08:25:40Z</dcterms:modified>
</cp:coreProperties>
</file>