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radicii.com/rusalki.html" TargetMode="External"/><Relationship Id="rId2" Type="http://schemas.openxmlformats.org/officeDocument/2006/relationships/hyperlink" Target="http://tradicii.com/leshijj-dukh-lesnogo-prostora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hyperlink" Target="http://tradicii.com/domovojj-absurd-ili-realnost.html" TargetMode="External"/><Relationship Id="rId4" Type="http://schemas.openxmlformats.org/officeDocument/2006/relationships/hyperlink" Target="http://tradicii.com/kikimora-bolotnaya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tradicii.com/gadaniya-na-ivana-kupala.html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Троица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1"/>
            <a:ext cx="3008313" cy="3708412"/>
          </a:xfrm>
        </p:spPr>
        <p:txBody>
          <a:bodyPr>
            <a:normAutofit/>
          </a:bodyPr>
          <a:lstStyle/>
          <a:p>
            <a:r>
              <a:rPr lang="ru-RU" b="1" dirty="0" smtClean="0"/>
              <a:t>Троицын день — один из самых важных праздников у восточных славян, особенно любимый девушками</a:t>
            </a:r>
            <a:r>
              <a:rPr lang="ru-RU" dirty="0" smtClean="0"/>
              <a:t>. В народной традиции Троицын день входит в Семицко-Троицкий праздничный комплекс, включавший Семик (седьмой четверг после Пасхи за два дня до Троицы), Троицкую субботу, Троицын день.</a:t>
            </a:r>
            <a:r>
              <a:rPr lang="ru-RU" b="1" dirty="0" smtClean="0"/>
              <a:t>В целом праздники назывались «Зелёными святками»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Содержимое 4" descr="bereza_fomin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12610" y="273050"/>
            <a:ext cx="4036630" cy="585311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Обряды на Ивана Купалы, связанные с огнем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Огонь на Купальскую ночь, как и вода, также обладает большой магической силой. Костер, разведенный в ночь на Ивана Купалы, имеет очищающее свойство, а именно огонь обладает этими магическими силами. По старинной традиции костры разводились на берегах рек и озер, костры при этом, должны быть не маленькие. Люди водили хороводы, плясали, и конечно, самым любимым занятием молодых парней и девушек в Купальскую ночь – это перепрыгивание через огонь костра. Считалось, кто перепрыгнет выше и не заденет пламя, будет счастливым. Когда молодежь заканчивала свои гулянья с кострами, старшее поколение проводила свою домашнюю скотину между купальскими кострами, для того, чтобы их не постигла смерть и болезнь. Матери сжигали в кострах белье, сорочки и одежду, которая была снята с хворых детей, для того, чтобы более болезни не приставали к ребенку. По поверьям древних людей, в Купальскую ночь нельзя было спать, так как именно в эту ночь вся нечисть выходит из своих «темных» мест (</a:t>
            </a:r>
            <a:r>
              <a:rPr lang="ru-RU" dirty="0" smtClean="0">
                <a:hlinkClick r:id="rId2"/>
              </a:rPr>
              <a:t>лешие</a:t>
            </a:r>
            <a:r>
              <a:rPr lang="ru-RU" dirty="0" smtClean="0"/>
              <a:t>, </a:t>
            </a:r>
            <a:r>
              <a:rPr lang="ru-RU" dirty="0" smtClean="0">
                <a:hlinkClick r:id="rId3"/>
              </a:rPr>
              <a:t>русалки</a:t>
            </a:r>
            <a:r>
              <a:rPr lang="ru-RU" dirty="0" smtClean="0"/>
              <a:t>, оборотни, </a:t>
            </a:r>
            <a:r>
              <a:rPr lang="ru-RU" dirty="0" smtClean="0">
                <a:hlinkClick r:id="rId4"/>
              </a:rPr>
              <a:t>кикиморы</a:t>
            </a:r>
            <a:r>
              <a:rPr lang="ru-RU" dirty="0" smtClean="0"/>
              <a:t>, </a:t>
            </a:r>
            <a:r>
              <a:rPr lang="ru-RU" dirty="0" smtClean="0">
                <a:hlinkClick r:id="rId5"/>
              </a:rPr>
              <a:t>домовые</a:t>
            </a:r>
            <a:r>
              <a:rPr lang="ru-RU" dirty="0" smtClean="0"/>
              <a:t>, водяные и т.д.). Самые активные в эту ночь становятся ведьмы, которые могли и молоко у коровы украсть и урожай на полях испортить. И только Купальские костры в эту ночь, могли оберечь людей от всякой нечисти. Также очень популярно было поджигать деревянные колеса или смоляные бочки, которые впоследствии скатывали с горы или носили на длинных шестах, символизирую солнцеворот.</a:t>
            </a:r>
            <a:endParaRPr lang="ru-RU" dirty="0"/>
          </a:p>
        </p:txBody>
      </p:sp>
      <p:pic>
        <p:nvPicPr>
          <p:cNvPr id="5" name="Содержимое 4" descr="ivan_kupala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3575050" y="1562908"/>
            <a:ext cx="5111750" cy="327339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Обряды на Ивана Купалы, связанные с травами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Обрядов связанные с собиранием трав и цветов на Ивана Купалы много, именно в эту ночь, травы и цветы наполняются магической, т.е. целебной и исцеляющей силой. Только собранные до рассвета на Купальную ночь травы и цветы могут иметь магическую силу. Травы и цветы собранные в Иванов день, клали под Купальную росу, затем высушивали их и хранил до необходимого случая. Такие высушенные травы использовались для окуривания помещения и больных людей, помогали бороться с нечистой силой, использовались в различных магических обрядах и просто бытовых нуждах. Но главный цветок на Ивана Купалу был и остается до сего времени Папоротник. По преданию именно с этим цветком, были связаны клады, которые можно было видеть, если в ночь на Ивана Купалу человек мог найти цветок папоротника, который цветет совсем недолго в Купальную ночь.</a:t>
            </a:r>
            <a:endParaRPr lang="ru-RU" dirty="0"/>
          </a:p>
        </p:txBody>
      </p:sp>
      <p:pic>
        <p:nvPicPr>
          <p:cNvPr id="5" name="Содержимое 4" descr="0c1b603f1114ef70f08f2bb2e8e727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25925" y="1980406"/>
            <a:ext cx="3810000" cy="2438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Гадания на Ивана Купалу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/>
              <a:t>Одним из самых распространенных </a:t>
            </a:r>
            <a:r>
              <a:rPr lang="ru-RU" dirty="0" smtClean="0">
                <a:hlinkClick r:id="rId2" tooltip="ИВАН КУПАЛА. Гадания на Ивана Купала."/>
              </a:rPr>
              <a:t>гаданий на Купальную ночь</a:t>
            </a:r>
            <a:r>
              <a:rPr lang="ru-RU" dirty="0" smtClean="0"/>
              <a:t> было и останется гадание при помощи венков, которые вились из лопуха, медвежьего ушка, богородской травы или ивана-да-марьи. В сплетенные венки из трав вставлялись зажженные маленькие лучинки или свечки, после чего, венки спускали на воду. Каждый внимательно следит за своим венком:</a:t>
            </a:r>
          </a:p>
          <a:p>
            <a:pPr fontAlgn="base"/>
            <a:r>
              <a:rPr lang="ru-RU" dirty="0" smtClean="0"/>
              <a:t>если венок начинал быстро отплывать от берега, то это означало счастливую и долгую жизнь, или хорошее замужество;</a:t>
            </a:r>
          </a:p>
          <a:p>
            <a:pPr fontAlgn="base"/>
            <a:r>
              <a:rPr lang="ru-RU" dirty="0" smtClean="0"/>
              <a:t>если венок заплывал дальше других, то это означало, то тот человек, будет счастливее других;</a:t>
            </a:r>
          </a:p>
          <a:p>
            <a:pPr fontAlgn="base"/>
            <a:r>
              <a:rPr lang="ru-RU" dirty="0" smtClean="0"/>
              <a:t>если свечка или лучинка в венке, прогорит дольше других, то это означало, что человек проживет, очень долгую жизнь;</a:t>
            </a:r>
          </a:p>
          <a:p>
            <a:pPr fontAlgn="base"/>
            <a:r>
              <a:rPr lang="ru-RU" dirty="0" smtClean="0"/>
              <a:t>если венок тонул, то это означало, что замуж в этом году девица не пойдет, или суженый разлюбит ее.</a:t>
            </a:r>
          </a:p>
          <a:p>
            <a:endParaRPr lang="ru-RU" dirty="0"/>
          </a:p>
        </p:txBody>
      </p:sp>
      <p:pic>
        <p:nvPicPr>
          <p:cNvPr id="5" name="Содержимое 4" descr="image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498529"/>
            <a:ext cx="5111750" cy="340215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Народные поверья на Ивана Купалу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/>
              <a:t>В Купальную ночь, ведьмы становились очень активные, и поэтому наносили очень много вреда людям, домашнему скоту, а также посевам на полях. Люди в ночь на Иванов день оберегали себя от ведьминых посягательств крапивой, которую раскладывали на пороге дома и на подоконниках.</a:t>
            </a:r>
          </a:p>
          <a:p>
            <a:pPr fontAlgn="base"/>
            <a:r>
              <a:rPr lang="ru-RU" dirty="0" smtClean="0"/>
              <a:t>Особенно были в эту ночь уязвимы лошади, за ними ведьмы охотились, для того, чтобы поехать на них на Лысую Гору, но которой лошади уже не возвращались живыми. Люди всегда запирали в Купальскую ночь своих лошадей.</a:t>
            </a:r>
          </a:p>
          <a:p>
            <a:pPr fontAlgn="base"/>
            <a:r>
              <a:rPr lang="ru-RU" dirty="0" smtClean="0"/>
              <a:t>В Купальную ночь, люди искали муравейники и собирали муравьиное масло, которое по преданию в эту ночь наделялось большими целительными свойствами.</a:t>
            </a:r>
          </a:p>
          <a:p>
            <a:pPr fontAlgn="base"/>
            <a:r>
              <a:rPr lang="ru-RU" dirty="0" smtClean="0"/>
              <a:t>Сорванный в ночь Купальную цветов иван-да-марья, необходимо было вложить во все углы своей избы, считалось, что вор никогда не залезет, так как будет слышать голоса в доме. По преданию цветок иван-да-марья, это брат и сестра, которые полюбили себя, и были наказаны за это и превращены в цветок. Брат с сестрой будут разговаривать, это и спугнет воров.</a:t>
            </a:r>
          </a:p>
          <a:p>
            <a:pPr fontAlgn="base"/>
            <a:r>
              <a:rPr lang="ru-RU" dirty="0" smtClean="0"/>
              <a:t>В ночь на Ивана Купалу считается, что деревья могут переходить с одного места на другое, разговаривать друг с другом шелестом листьев. Это относилось также и к траве и цветам. Даже животные по преданиям в эту ночь разговаривают между собой.</a:t>
            </a:r>
            <a:endParaRPr lang="ru-RU" smtClean="0"/>
          </a:p>
          <a:p>
            <a:endParaRPr lang="ru-RU"/>
          </a:p>
        </p:txBody>
      </p:sp>
      <p:pic>
        <p:nvPicPr>
          <p:cNvPr id="5" name="Содержимое 4" descr="troica-obychai-i-obrjady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43425" y="1650206"/>
            <a:ext cx="3175000" cy="3098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 русской традиции, пол храма и домов верующих в День Святой Троицы устилается свежескошенной травой, иконы украшаются берёзовыми ветвями</a:t>
            </a:r>
            <a:r>
              <a:rPr lang="ru-RU" dirty="0" smtClean="0"/>
              <a:t>, а цвет облачений — зелёный, изображающий животворящую и обновляющую силу Святого Духа. Троица — очень красивый и любимый в народе праздник.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ram2-600x4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71480"/>
            <a:ext cx="3008313" cy="555468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славянских народов праздник Святой Троицы также тесно связан с проводами весны и встречей лета:</a:t>
            </a:r>
          </a:p>
          <a:p>
            <a:r>
              <a:rPr lang="ru-RU" dirty="0" smtClean="0"/>
              <a:t>На троицкой (семицкой) недели девочки 7-12 лет</a:t>
            </a:r>
            <a:r>
              <a:rPr lang="ru-RU" b="1" dirty="0" smtClean="0"/>
              <a:t>ломали березовые ветки и украшали ними дом снаружи и изнутри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четверг (на следующий день) детей утром</a:t>
            </a:r>
            <a:r>
              <a:rPr lang="ru-RU" b="1" dirty="0" smtClean="0"/>
              <a:t>кормили яичницей</a:t>
            </a:r>
            <a:r>
              <a:rPr lang="ru-RU" dirty="0" smtClean="0"/>
              <a:t>, которая тогда была традиционным блюдом: оно символизировало яркое летнее солнце. Затем</a:t>
            </a:r>
            <a:r>
              <a:rPr lang="ru-RU" b="1" dirty="0" smtClean="0"/>
              <a:t>дети шли в лес завивать березу</a:t>
            </a:r>
            <a:r>
              <a:rPr lang="ru-RU" dirty="0" smtClean="0"/>
              <a:t>: ее украшали лентами, бусами, цветами; ветви связывали попарно, заплетали в косу. Дети водили вокруг наряженной березы хороводы, пели песни, устраивали праздничную трапезу.</a:t>
            </a:r>
          </a:p>
          <a:p>
            <a:r>
              <a:rPr lang="ru-RU" dirty="0" smtClean="0"/>
              <a:t>В субботу накануне дня Святой Троицы у славян один из главных поминальных дней. Этот день часто называют</a:t>
            </a:r>
            <a:r>
              <a:rPr lang="ru-RU" b="1" dirty="0" smtClean="0"/>
              <a:t>«задушной субботой» или родительским днем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день Святой Троицы все шли в церковь с цветами и ветками березы. Дома и храмы в этот день украшали зеленым ковром из листьев и цветов.</a:t>
            </a:r>
            <a:r>
              <a:rPr lang="ru-RU" b="1" dirty="0" smtClean="0"/>
              <a:t>После праздничной службы в церкви молодежь отправлялась развивать березу</a:t>
            </a:r>
            <a:r>
              <a:rPr lang="ru-RU" dirty="0" smtClean="0"/>
              <a:t>. Считалось, что если этого не сделать, то береза может обидеться. После того, как березу разовьют – повторяли трапезу, снова водили хороводы и пели песни. Потом дерево срубали и с песнями носили по деревне. Часто так же березу могли пустить вниз по реке, считая, что дерево отдаст свою силу первым всходам в поле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5" name="Содержимое 4" descr="troica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Традиции на Троицу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Как повелось в России православные праздники тесно переплетаются с народными традициями: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Так,</a:t>
            </a:r>
            <a:r>
              <a:rPr lang="ru-RU" b="1" dirty="0" smtClean="0"/>
              <a:t>выходя из церкви, люди старались захватить траву</a:t>
            </a:r>
            <a:r>
              <a:rPr lang="ru-RU" dirty="0" smtClean="0"/>
              <a:t>из-под ног, чтобы примешать к сену, вскипятить с водой и пить как целебную. Из листьев деревьев, стоявших в церкви, некоторые вили венки и использовали как обереги.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Прекрасная</a:t>
            </a:r>
            <a:r>
              <a:rPr lang="ru-RU" b="1" dirty="0" smtClean="0"/>
              <a:t>традиция на Троицу</a:t>
            </a:r>
            <a:r>
              <a:rPr lang="ru-RU" dirty="0" smtClean="0"/>
              <a:t>украшать дома и храмы ветвями, травой, цветами живет не первое столетие. Обряд украшения на Троицу неслучаен. Зелень символизируют в народной традиции на Троицу - жизнь. Украшая по традиции дома на Троицу ветвями, травами и цветами, люди выражают радость и благодарность Богу за то, что Он возродил их через крещение в новую жизнь.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Исторически сложилось, что для украшения храмов и домов,</a:t>
            </a:r>
            <a:r>
              <a:rPr lang="ru-RU" b="1" dirty="0" smtClean="0"/>
              <a:t>согласно народным традициям, используются ветки березы</a:t>
            </a:r>
            <a:r>
              <a:rPr lang="ru-RU" dirty="0" smtClean="0"/>
              <a:t>. Можно сказать, что праздник Троицы без березы — то же самое, что празднование Рождества без елки. В тоже самое время в некоторых местностях традиция украшать дома и храмы на Троицу может несколько отличатся и для украшения могут быть использованы дуб, клен, рябина...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 народе Троица почиталась за большой праздник</a:t>
            </a:r>
            <a:r>
              <a:rPr lang="ru-RU" dirty="0" smtClean="0"/>
              <a:t>, к нему тщательно готовились: мыли и убирали дом и двор, ставили тесто для приготовления блюд для праздничного стола, заготавливали зелень. В этот день пекли пироги и караваи, завивали венки из берёзы (на юге из клёна) и цветов, приглашали гостей, молодёжь устраивала гулянье в лесах и на лугах.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troica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42918"/>
            <a:ext cx="3008313" cy="548324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Девушки надевали самые лучшие свои наряды</a:t>
            </a:r>
            <a:r>
              <a:rPr lang="ru-RU" dirty="0" smtClean="0"/>
              <a:t>, нередко сшитые специально к этим праздникам. Повсеместно головы украшали венками из трав и цветов. Нарядные девушки обычно прогуливались при всеобщем собрании народа — так называемые</a:t>
            </a:r>
            <a:r>
              <a:rPr lang="ru-RU" b="1" dirty="0" smtClean="0"/>
              <a:t>«невестины смотрины»</a:t>
            </a:r>
            <a:r>
              <a:rPr lang="ru-RU" dirty="0" smtClean="0"/>
              <a:t>. С давних пор считалось</a:t>
            </a:r>
            <a:r>
              <a:rPr lang="ru-RU" b="1" dirty="0" smtClean="0"/>
              <a:t>хорошей приметой свататься на Троицу</a:t>
            </a:r>
            <a:r>
              <a:rPr lang="ru-RU" dirty="0" smtClean="0"/>
              <a:t>. Свадьбу играли осенью, на праздник Покрова Богородицы. Многие до сих пор считают, что это помогает семейной жизни:</a:t>
            </a:r>
            <a:r>
              <a:rPr lang="ru-RU" b="1" dirty="0" smtClean="0"/>
              <a:t>сосватанные на Троицу, дескать, будут жить в любви, радости и богатстве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этот день для девиц пекли козули – круглые лепешки с яйцами в виде венка. Эти</a:t>
            </a:r>
            <a:r>
              <a:rPr lang="ru-RU" b="1" dirty="0" smtClean="0"/>
              <a:t>козули вместе с яичницей, пирогами, квасом составляли обрядовую трапезу</a:t>
            </a:r>
            <a:r>
              <a:rPr lang="ru-RU" dirty="0" smtClean="0"/>
              <a:t>, которую девушки устраивали в роще после завивания березки, то есть украшения ее ленточками, цветами, плетения венков из ее тонких ветвей.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Через эти венки девушки кумились</a:t>
            </a:r>
            <a:r>
              <a:rPr lang="ru-RU" dirty="0" smtClean="0"/>
              <a:t>– подходили попарно, целовали друг друга, иногда менялись нательными крестиками и приговаривали: Покумимся, кума, покумимся, нам с тобою не браниться, вечно дружиться. Для обряда кумования</a:t>
            </a:r>
            <a:r>
              <a:rPr lang="ru-RU" b="1" dirty="0" smtClean="0"/>
              <a:t>завивали вершины двух березок</a:t>
            </a:r>
            <a:r>
              <a:rPr lang="ru-RU" dirty="0" smtClean="0"/>
              <a:t>, переплетали их между собой. Затем девушки разбивались по парам и проходили под этими березками, обнимались и целовались. Покумовавшись, они становились в один большой хоровод и пели троичные песни. После шли к реке. Когда подходили к речке, все</a:t>
            </a:r>
            <a:r>
              <a:rPr lang="ru-RU" b="1" dirty="0" smtClean="0"/>
              <a:t>бросали свои венки в воду и по ним ворожили на будущую судьбу</a:t>
            </a:r>
            <a:r>
              <a:rPr lang="ru-RU" dirty="0" smtClean="0"/>
              <a:t>. После этого березку срубали и с песнями несли в деревню, ставили ее в центре улицы, водили вокруг березки хороводы и пели особые, троицкие, песни. </a:t>
            </a:r>
            <a:endParaRPr lang="ru-RU" dirty="0"/>
          </a:p>
        </p:txBody>
      </p:sp>
      <p:pic>
        <p:nvPicPr>
          <p:cNvPr id="5" name="Содержимое 4" descr="0_51ac3_d9d09960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25925" y="1908969"/>
            <a:ext cx="3810000" cy="25812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Шумно и весело проходит Троица. Утром все спешат в храм на праздничную службу. А после нее устраивают народное веселье с хороводами, играми, песнями. Обязательно готовили караваи. На праздничный обед созывали гостей, делали друг другу подарки. В некоторых районах устраивали ярмарки. С возрождением веры в России возрождаются и традиции празднования православных праздников. И уже в наше время в городах страны устраивают народные гуляния на Троицу. </a:t>
            </a:r>
            <a:endParaRPr lang="ru-RU" dirty="0"/>
          </a:p>
        </p:txBody>
      </p:sp>
      <p:pic>
        <p:nvPicPr>
          <p:cNvPr id="5" name="Содержимое 4" descr="trinity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02175" y="1761331"/>
            <a:ext cx="2857500" cy="28765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3008313" cy="5778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Праздник Ивана Купалы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Всеми любимый летний народный праздник Иван Купала, берет свои истоки из язычества.</a:t>
            </a:r>
          </a:p>
          <a:p>
            <a:r>
              <a:rPr lang="ru-RU" dirty="0" smtClean="0"/>
              <a:t>В старину, еще до прихода христианства, люди, праздник Ивана Купалы связывали с летним солнцестоянием, который по старому стилю календаря приходился на 20-21 июня. С принятием христианства, люди не отвергли праздник Ивана Купалы, а наоборот приурочили этот день, ко дню Иоанна Крестителя, который по старому стилю приходится на 24 июня. Но по новому стилю календаря, день Иоанна Крестителя приходится на 7-ое июля. Претерпев изменения через много лет, праздник Ивана Купалы потерял свое истинное астрономическое время, которое приходится изначально на летнее солнцестояние.</a:t>
            </a:r>
            <a:endParaRPr lang="ru-RU" dirty="0"/>
          </a:p>
        </p:txBody>
      </p:sp>
      <p:pic>
        <p:nvPicPr>
          <p:cNvPr id="7" name="Содержимое 6" descr="467932.550x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94318"/>
            <a:ext cx="5111750" cy="381057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ночь на Ивана Купалы, в старину люди проводили много разнообразных обрядов и ритуалов. Купальская ночь и по сей день является одной из самых «сильных» ночей, которая наполнена целебными и магическими свойствами. Основными силами в эту ночь являются: вода, огонь и травы. Также в ночь на Ивана Купалу было распространено гадание с венками.</a:t>
            </a:r>
            <a:endParaRPr lang="ru-RU" dirty="0"/>
          </a:p>
        </p:txBody>
      </p:sp>
      <p:pic>
        <p:nvPicPr>
          <p:cNvPr id="5" name="Содержимое 4" descr="347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359376"/>
            <a:ext cx="5111750" cy="368046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Обряды на Ивана Купалы, связанные с водою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старину, люди считали, что начиная со дня Ивана Купалы, до Ильина дня, вся нечисть покидала воды озер, рек и водоемов, поэтому купаться разрешалось именно в этот промежуток времени. Самый главный обычай на Купальскую ночь это обязательное купание в воде. Кроме того, в эту ночь именно вода считалась целебной и обладала магической силой, которая помогала очиститься от всякого зла, исцелиться и приобрести хорошее здоровье. Если рядом с деревней не было открытого водоема, то люди вытапливали бани, в которых от души парились и отмывались от нечисти, а Купальскими вениками пользовались в дальнейшем до следующего дня Ивана Купалы. Также очень популярным в древности было купание в святых источниках в ночь на Ивана Купалы. По народному поверью, именно в это время вода входит в священный союз с огнем, и это считалось огромной природной силой, символом которого стали купальские костры, которые, и по настоящее время разжигаются по берегам озер, рек и водоемов.</a:t>
            </a:r>
            <a:endParaRPr lang="ru-RU" dirty="0"/>
          </a:p>
        </p:txBody>
      </p:sp>
      <p:pic>
        <p:nvPicPr>
          <p:cNvPr id="7" name="Содержимое 6" descr="b614f713-9ef1-471d-8424-2c07788579bd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620978"/>
            <a:ext cx="5111750" cy="315725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</TotalTime>
  <Words>1418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Троица</vt:lpstr>
      <vt:lpstr>Слайд 2</vt:lpstr>
      <vt:lpstr>Слайд 3</vt:lpstr>
      <vt:lpstr>Традиции на Троицу </vt:lpstr>
      <vt:lpstr>Слайд 5</vt:lpstr>
      <vt:lpstr>Слайд 6</vt:lpstr>
      <vt:lpstr>Праздник Ивана Купалы</vt:lpstr>
      <vt:lpstr>Слайд 8</vt:lpstr>
      <vt:lpstr>Обряды на Ивана Купалы, связанные с водою </vt:lpstr>
      <vt:lpstr>Обряды на Ивана Купалы, связанные с огнем </vt:lpstr>
      <vt:lpstr>Обряды на Ивана Купалы, связанные с травами </vt:lpstr>
      <vt:lpstr>Гадания на Ивана Купалу </vt:lpstr>
      <vt:lpstr>Народные поверья на Ивана Купалу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Троица</dc:title>
  <dc:creator>юзер</dc:creator>
  <cp:lastModifiedBy>юзер</cp:lastModifiedBy>
  <cp:revision>5</cp:revision>
  <dcterms:created xsi:type="dcterms:W3CDTF">2016-10-13T08:48:24Z</dcterms:created>
  <dcterms:modified xsi:type="dcterms:W3CDTF">2016-10-18T18:09:58Z</dcterms:modified>
</cp:coreProperties>
</file>