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250GB\docs\Жемойтук Н\Слушание музыки\3 класс\Урок 5\maslennitsa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55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428604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Масленица</a:t>
            </a:r>
            <a:endParaRPr lang="ru-RU" sz="4400" i="1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storija-maslenicu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5539779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6143636" y="1142984"/>
            <a:ext cx="2714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последний день Масленичной недели происходит самое интересное действо - проводы Масленицы - с торжественным сжиганием чучела Зимы. В большой костер люди бросали также блины и остатки угощения. Детям же говорили, что вся сытная пища в костре сгорела, тем самым объясняя им, почему в Великий пост едят только постную пищу.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Масленица – самый яркий, веселый и зрелищный русский праздник. Его история уходит корнями еще в дохристианскую Русь: главный ритуал Масленицы – сжигание соломенного чучела Зимы – отголосок языческих обрядов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Масленицу справляют целую неделю перед Великим постом. Причем каждый день Масленичной недели </a:t>
            </a:r>
            <a:r>
              <a:rPr lang="ru-RU" dirty="0" smtClean="0"/>
              <a:t>посвящен </a:t>
            </a:r>
            <a:r>
              <a:rPr lang="ru-RU" dirty="0" smtClean="0"/>
              <a:t>особым ритуалам.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</a:t>
            </a:r>
            <a:endParaRPr lang="ru-RU" dirty="0"/>
          </a:p>
        </p:txBody>
      </p:sp>
      <p:pic>
        <p:nvPicPr>
          <p:cNvPr id="6" name="Содержимое 5" descr="maslyanica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5534876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6286512" y="1714488"/>
            <a:ext cx="2643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понедельник Масленицу встречали. В этот день из соломы делали чучело Зимы, надевали на него старую женскую одежду и с пением возили на санях по деревне. Затем чучело ставили на снежной горе, где начиналось катание на санях. Катание с гор - это не просто забава, а старинный обряд, ведь считалось, что у того, кто больше раз с горы скатиться, у того и лен выше будет.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</a:t>
            </a:r>
            <a:endParaRPr lang="ru-RU" dirty="0"/>
          </a:p>
        </p:txBody>
      </p:sp>
      <p:pic>
        <p:nvPicPr>
          <p:cNvPr id="4" name="Содержимое 3" descr="412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85055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5214942" y="1785926"/>
            <a:ext cx="357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Вторник назывался «заигрыш». С этого дня по всей деревне начинались разного рода развлечения: катания на санях, народные гулянья, представления скоморохов и кукольных театров во главе с Петрушкой. На улицах расхаживали ряженые, в масках, разъезжавших по знакомым домам, где экспромтом устраивались веселые домашние концерты. Большими компаниями катались по городу, на тройках и на простых санях.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</a:t>
            </a:r>
            <a:endParaRPr lang="ru-RU" dirty="0"/>
          </a:p>
        </p:txBody>
      </p:sp>
      <p:pic>
        <p:nvPicPr>
          <p:cNvPr id="4" name="Содержимое 3" descr="203991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785926"/>
            <a:ext cx="4794755" cy="4043378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30003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Среда – лакомка - открывала угощение во всех домах культовым масленичным блюдом - блинами - и другими яствами. В каждой семье накрывали столы с вкусной едой, пекли блины, варили пиво. Повсюду появлялись торговые палатки. В них продавались горячие сбитни (напитки из воды, меда и пряностей), каленые орехи, медовые пряники. Здесь же, прямо под открытым небом, из кипящего самовара можно было выпить чаю.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</a:t>
            </a:r>
            <a:endParaRPr lang="ru-RU" dirty="0"/>
          </a:p>
        </p:txBody>
      </p:sp>
      <p:pic>
        <p:nvPicPr>
          <p:cNvPr id="6" name="Содержимое 5" descr="maslenitsa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736"/>
            <a:ext cx="5615214" cy="3857652"/>
          </a:xfrm>
        </p:spPr>
      </p:pic>
      <p:sp>
        <p:nvSpPr>
          <p:cNvPr id="7" name="Прямоугольник 6"/>
          <p:cNvSpPr/>
          <p:nvPr/>
        </p:nvSpPr>
        <p:spPr>
          <a:xfrm>
            <a:off x="2214546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четверг - разгул - приходилась середина игр и веселья. Именно тогда проходили и жаркие масленичные кулачные бои.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ятница</a:t>
            </a:r>
            <a:endParaRPr lang="ru-RU" dirty="0"/>
          </a:p>
        </p:txBody>
      </p:sp>
      <p:pic>
        <p:nvPicPr>
          <p:cNvPr id="4" name="Содержимое 3" descr="65b6eea733e48558b87868feb6bce0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071546"/>
            <a:ext cx="5680489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571736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в среду зятья угощались блинами в доме у тещи, то в пятницу они устраивали у себя тещины вечера с блинами.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Суббота</a:t>
            </a:r>
            <a:endParaRPr lang="ru-RU" dirty="0"/>
          </a:p>
        </p:txBody>
      </p:sp>
      <p:pic>
        <p:nvPicPr>
          <p:cNvPr id="8" name="Содержимое 7" descr="maslennitsa-kustodi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000108"/>
            <a:ext cx="6229032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1714480" y="5643578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Суббота в Масленичной неделе была посвящена золовкиным посиделкам. Молодые невестки принимали у себя родных.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Воскресенье</a:t>
            </a:r>
            <a:endParaRPr lang="ru-RU" dirty="0"/>
          </a:p>
        </p:txBody>
      </p:sp>
      <p:pic>
        <p:nvPicPr>
          <p:cNvPr id="4" name="Содержимое 3" descr="00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724600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571501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Воскресенье получило название «Прощенное». В этот день близкие люди просили друг у друга прощения за все причиненные им обиды и </a:t>
            </a:r>
            <a:r>
              <a:rPr lang="ru-RU" dirty="0" smtClean="0"/>
              <a:t>неприятности.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414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Понедельник</vt:lpstr>
      <vt:lpstr>Вторник</vt:lpstr>
      <vt:lpstr>Среда</vt:lpstr>
      <vt:lpstr>Четверг</vt:lpstr>
      <vt:lpstr>Пятница</vt:lpstr>
      <vt:lpstr>Суббота</vt:lpstr>
      <vt:lpstr>Воскресенье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3</cp:revision>
  <dcterms:created xsi:type="dcterms:W3CDTF">2016-10-04T17:36:19Z</dcterms:created>
  <dcterms:modified xsi:type="dcterms:W3CDTF">2016-10-04T17:59:56Z</dcterms:modified>
</cp:coreProperties>
</file>